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4"/>
  </p:sldMasterIdLst>
  <p:notesMasterIdLst>
    <p:notesMasterId r:id="rId28"/>
  </p:notesMasterIdLst>
  <p:handoutMasterIdLst>
    <p:handoutMasterId r:id="rId29"/>
  </p:handoutMasterIdLst>
  <p:sldIdLst>
    <p:sldId id="258" r:id="rId5"/>
    <p:sldId id="284" r:id="rId6"/>
    <p:sldId id="316" r:id="rId7"/>
    <p:sldId id="271" r:id="rId8"/>
    <p:sldId id="317" r:id="rId9"/>
    <p:sldId id="318" r:id="rId10"/>
    <p:sldId id="305" r:id="rId11"/>
    <p:sldId id="306" r:id="rId12"/>
    <p:sldId id="307" r:id="rId13"/>
    <p:sldId id="308" r:id="rId14"/>
    <p:sldId id="309" r:id="rId15"/>
    <p:sldId id="311" r:id="rId16"/>
    <p:sldId id="313" r:id="rId17"/>
    <p:sldId id="315" r:id="rId18"/>
    <p:sldId id="314" r:id="rId19"/>
    <p:sldId id="319" r:id="rId20"/>
    <p:sldId id="320" r:id="rId21"/>
    <p:sldId id="327" r:id="rId22"/>
    <p:sldId id="325" r:id="rId23"/>
    <p:sldId id="326" r:id="rId24"/>
    <p:sldId id="322" r:id="rId25"/>
    <p:sldId id="323" r:id="rId26"/>
    <p:sldId id="324" r:id="rId2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84B"/>
    <a:srgbClr val="1C0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118634-3A4F-4C0F-8129-8B0F90C967F8}" v="12" dt="2025-05-21T09:29:51.458"/>
    <p1510:client id="{CA689D58-1262-4DBD-BF50-1173489C36DA}" v="19" dt="2025-05-20T13:41:11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änen Silja" userId="c8e5fdb1-1690-4ecc-b8da-776025a9f29a" providerId="ADAL" clId="{67152EDB-C2D6-44CA-88F9-B0644DD188DC}"/>
    <pc:docChg chg="undo custSel addSld delSld modSld">
      <pc:chgData name="Keränen Silja" userId="c8e5fdb1-1690-4ecc-b8da-776025a9f29a" providerId="ADAL" clId="{67152EDB-C2D6-44CA-88F9-B0644DD188DC}" dt="2025-02-14T08:35:55.697" v="324" actId="404"/>
      <pc:docMkLst>
        <pc:docMk/>
      </pc:docMkLst>
      <pc:sldChg chg="modSp mod">
        <pc:chgData name="Keränen Silja" userId="c8e5fdb1-1690-4ecc-b8da-776025a9f29a" providerId="ADAL" clId="{67152EDB-C2D6-44CA-88F9-B0644DD188DC}" dt="2025-02-14T08:18:35.505" v="1" actId="13926"/>
        <pc:sldMkLst>
          <pc:docMk/>
          <pc:sldMk cId="3850950418" sldId="258"/>
        </pc:sldMkLst>
      </pc:sldChg>
      <pc:sldChg chg="del">
        <pc:chgData name="Keränen Silja" userId="c8e5fdb1-1690-4ecc-b8da-776025a9f29a" providerId="ADAL" clId="{67152EDB-C2D6-44CA-88F9-B0644DD188DC}" dt="2025-02-12T06:55:25.139" v="0" actId="47"/>
        <pc:sldMkLst>
          <pc:docMk/>
          <pc:sldMk cId="3608900004" sldId="261"/>
        </pc:sldMkLst>
      </pc:sldChg>
      <pc:sldChg chg="modSp mod">
        <pc:chgData name="Keränen Silja" userId="c8e5fdb1-1690-4ecc-b8da-776025a9f29a" providerId="ADAL" clId="{67152EDB-C2D6-44CA-88F9-B0644DD188DC}" dt="2025-02-14T08:26:39.407" v="191" actId="20577"/>
        <pc:sldMkLst>
          <pc:docMk/>
          <pc:sldMk cId="2291621869" sldId="268"/>
        </pc:sldMkLst>
      </pc:sldChg>
      <pc:sldChg chg="modSp mod">
        <pc:chgData name="Keränen Silja" userId="c8e5fdb1-1690-4ecc-b8da-776025a9f29a" providerId="ADAL" clId="{67152EDB-C2D6-44CA-88F9-B0644DD188DC}" dt="2025-02-14T08:26:16.884" v="180" actId="20577"/>
        <pc:sldMkLst>
          <pc:docMk/>
          <pc:sldMk cId="2268819722" sldId="274"/>
        </pc:sldMkLst>
      </pc:sldChg>
      <pc:sldChg chg="modSp mod">
        <pc:chgData name="Keränen Silja" userId="c8e5fdb1-1690-4ecc-b8da-776025a9f29a" providerId="ADAL" clId="{67152EDB-C2D6-44CA-88F9-B0644DD188DC}" dt="2025-02-14T08:20:32.922" v="51" actId="20577"/>
        <pc:sldMkLst>
          <pc:docMk/>
          <pc:sldMk cId="3882569865" sldId="284"/>
        </pc:sldMkLst>
      </pc:sldChg>
      <pc:sldChg chg="modSp new mod">
        <pc:chgData name="Keränen Silja" userId="c8e5fdb1-1690-4ecc-b8da-776025a9f29a" providerId="ADAL" clId="{67152EDB-C2D6-44CA-88F9-B0644DD188DC}" dt="2025-02-14T08:35:55.697" v="324" actId="404"/>
        <pc:sldMkLst>
          <pc:docMk/>
          <pc:sldMk cId="1036813643" sldId="300"/>
        </pc:sldMkLst>
      </pc:sldChg>
    </pc:docChg>
  </pc:docChgLst>
  <pc:docChgLst>
    <pc:chgData name="Keränen Mikko" userId="0f00f6d9-5c22-410b-a339-12a6f11895ab" providerId="ADAL" clId="{07962766-DE74-482B-AF0D-9AB781D10BEF}"/>
    <pc:docChg chg="addSld delSld">
      <pc:chgData name="Keränen Mikko" userId="0f00f6d9-5c22-410b-a339-12a6f11895ab" providerId="ADAL" clId="{07962766-DE74-482B-AF0D-9AB781D10BEF}" dt="2025-04-07T05:38:53.282" v="1" actId="47"/>
      <pc:docMkLst>
        <pc:docMk/>
      </pc:docMkLst>
      <pc:sldChg chg="new del">
        <pc:chgData name="Keränen Mikko" userId="0f00f6d9-5c22-410b-a339-12a6f11895ab" providerId="ADAL" clId="{07962766-DE74-482B-AF0D-9AB781D10BEF}" dt="2025-04-07T05:38:53.282" v="1" actId="47"/>
        <pc:sldMkLst>
          <pc:docMk/>
          <pc:sldMk cId="3838961807" sldId="301"/>
        </pc:sldMkLst>
      </pc:sldChg>
    </pc:docChg>
  </pc:docChgLst>
  <pc:docChgLst>
    <pc:chgData name="Keränen Silja" userId="c8e5fdb1-1690-4ecc-b8da-776025a9f29a" providerId="ADAL" clId="{39C55E6A-DD28-4287-B7D6-A298F60298C3}"/>
    <pc:docChg chg="custSel modSld modMainMaster">
      <pc:chgData name="Keränen Silja" userId="c8e5fdb1-1690-4ecc-b8da-776025a9f29a" providerId="ADAL" clId="{39C55E6A-DD28-4287-B7D6-A298F60298C3}" dt="2025-04-30T08:53:20.065" v="64" actId="1076"/>
      <pc:docMkLst>
        <pc:docMk/>
      </pc:docMkLst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3850950418" sldId="258"/>
        </pc:sldMkLst>
        <pc:spChg chg="mod">
          <ac:chgData name="Keränen Silja" userId="c8e5fdb1-1690-4ecc-b8da-776025a9f29a" providerId="ADAL" clId="{39C55E6A-DD28-4287-B7D6-A298F60298C3}" dt="2025-04-30T08:51:49.137" v="58" actId="790"/>
          <ac:spMkLst>
            <pc:docMk/>
            <pc:sldMk cId="3850950418" sldId="258"/>
            <ac:spMk id="6" creationId="{D5CE5E05-0A16-AA2E-FDF2-663F8874FA3E}"/>
          </ac:spMkLst>
        </pc:spChg>
        <pc:spChg chg="mod">
          <ac:chgData name="Keränen Silja" userId="c8e5fdb1-1690-4ecc-b8da-776025a9f29a" providerId="ADAL" clId="{39C55E6A-DD28-4287-B7D6-A298F60298C3}" dt="2025-04-30T08:51:49.137" v="58" actId="790"/>
          <ac:spMkLst>
            <pc:docMk/>
            <pc:sldMk cId="3850950418" sldId="258"/>
            <ac:spMk id="7" creationId="{34324B0B-2E0F-3502-A777-631F1050A2D3}"/>
          </ac:spMkLst>
        </pc:spChg>
      </pc:sldChg>
      <pc:sldChg chg="modSp mod">
        <pc:chgData name="Keränen Silja" userId="c8e5fdb1-1690-4ecc-b8da-776025a9f29a" providerId="ADAL" clId="{39C55E6A-DD28-4287-B7D6-A298F60298C3}" dt="2025-04-30T08:52:07.835" v="59" actId="1076"/>
        <pc:sldMkLst>
          <pc:docMk/>
          <pc:sldMk cId="2653607388" sldId="262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3085538429" sldId="265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2062420249" sldId="267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2291621869" sldId="268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3668476317" sldId="270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209567754" sldId="271"/>
        </pc:sldMkLst>
        <pc:spChg chg="mod">
          <ac:chgData name="Keränen Silja" userId="c8e5fdb1-1690-4ecc-b8da-776025a9f29a" providerId="ADAL" clId="{39C55E6A-DD28-4287-B7D6-A298F60298C3}" dt="2025-04-30T08:51:49.137" v="58" actId="790"/>
          <ac:spMkLst>
            <pc:docMk/>
            <pc:sldMk cId="209567754" sldId="271"/>
            <ac:spMk id="2" creationId="{7C9BC5F5-6B84-BCA7-9DBC-4169D91C5797}"/>
          </ac:spMkLst>
        </pc:spChg>
        <pc:spChg chg="mod">
          <ac:chgData name="Keränen Silja" userId="c8e5fdb1-1690-4ecc-b8da-776025a9f29a" providerId="ADAL" clId="{39C55E6A-DD28-4287-B7D6-A298F60298C3}" dt="2025-04-30T08:51:49.137" v="58" actId="790"/>
          <ac:spMkLst>
            <pc:docMk/>
            <pc:sldMk cId="209567754" sldId="271"/>
            <ac:spMk id="3" creationId="{0748BB6B-D38D-19F4-8406-59C6DD45468F}"/>
          </ac:spMkLst>
        </pc:spChg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3927995536" sldId="272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2857934141" sldId="276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3882569865" sldId="284"/>
        </pc:sldMkLst>
        <pc:spChg chg="mod">
          <ac:chgData name="Keränen Silja" userId="c8e5fdb1-1690-4ecc-b8da-776025a9f29a" providerId="ADAL" clId="{39C55E6A-DD28-4287-B7D6-A298F60298C3}" dt="2025-04-30T08:51:49.137" v="58" actId="790"/>
          <ac:spMkLst>
            <pc:docMk/>
            <pc:sldMk cId="3882569865" sldId="284"/>
            <ac:spMk id="2" creationId="{D710188E-7FC9-9589-272A-F968588EEEFE}"/>
          </ac:spMkLst>
        </pc:spChg>
        <pc:spChg chg="mod">
          <ac:chgData name="Keränen Silja" userId="c8e5fdb1-1690-4ecc-b8da-776025a9f29a" providerId="ADAL" clId="{39C55E6A-DD28-4287-B7D6-A298F60298C3}" dt="2025-04-30T08:51:49.137" v="58" actId="790"/>
          <ac:spMkLst>
            <pc:docMk/>
            <pc:sldMk cId="3882569865" sldId="284"/>
            <ac:spMk id="3" creationId="{2E41A52E-8BAE-3F3E-E633-A91521F8E281}"/>
          </ac:spMkLst>
        </pc:spChg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2767404563" sldId="285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2081245142" sldId="286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2790965195" sldId="287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3554075741" sldId="290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257805508" sldId="291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834097028" sldId="292"/>
        </pc:sldMkLst>
      </pc:sldChg>
      <pc:sldChg chg="modSp mod">
        <pc:chgData name="Keränen Silja" userId="c8e5fdb1-1690-4ecc-b8da-776025a9f29a" providerId="ADAL" clId="{39C55E6A-DD28-4287-B7D6-A298F60298C3}" dt="2025-04-30T08:53:20.065" v="64" actId="1076"/>
        <pc:sldMkLst>
          <pc:docMk/>
          <pc:sldMk cId="2987845579" sldId="293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956487464" sldId="296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3704812650" sldId="297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1813189892" sldId="298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619643497" sldId="299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1036813643" sldId="300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1216129775" sldId="301"/>
        </pc:sldMkLst>
        <pc:spChg chg="mod">
          <ac:chgData name="Keränen Silja" userId="c8e5fdb1-1690-4ecc-b8da-776025a9f29a" providerId="ADAL" clId="{39C55E6A-DD28-4287-B7D6-A298F60298C3}" dt="2025-04-30T08:51:49.137" v="58" actId="790"/>
          <ac:spMkLst>
            <pc:docMk/>
            <pc:sldMk cId="1216129775" sldId="301"/>
            <ac:spMk id="2" creationId="{18BA8C76-D8BF-EADC-5AE8-0A20D52F6F77}"/>
          </ac:spMkLst>
        </pc:spChg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2566847816" sldId="302"/>
        </pc:sldMkLst>
      </pc:sldChg>
      <pc:sldChg chg="modSp mod">
        <pc:chgData name="Keränen Silja" userId="c8e5fdb1-1690-4ecc-b8da-776025a9f29a" providerId="ADAL" clId="{39C55E6A-DD28-4287-B7D6-A298F60298C3}" dt="2025-04-30T08:51:49.137" v="58" actId="790"/>
        <pc:sldMkLst>
          <pc:docMk/>
          <pc:sldMk cId="1460544723" sldId="304"/>
        </pc:sldMkLst>
      </pc:sldChg>
      <pc:sldMasterChg chg="modSldLayout">
        <pc:chgData name="Keränen Silja" userId="c8e5fdb1-1690-4ecc-b8da-776025a9f29a" providerId="ADAL" clId="{39C55E6A-DD28-4287-B7D6-A298F60298C3}" dt="2025-04-30T08:49:52.740" v="49" actId="1076"/>
        <pc:sldMasterMkLst>
          <pc:docMk/>
          <pc:sldMasterMk cId="2620070553" sldId="2147483706"/>
        </pc:sldMasterMkLst>
        <pc:sldLayoutChg chg="modSp mod">
          <pc:chgData name="Keränen Silja" userId="c8e5fdb1-1690-4ecc-b8da-776025a9f29a" providerId="ADAL" clId="{39C55E6A-DD28-4287-B7D6-A298F60298C3}" dt="2025-04-30T08:46:29.571" v="18" actId="1076"/>
          <pc:sldLayoutMkLst>
            <pc:docMk/>
            <pc:sldMasterMk cId="2620070553" sldId="2147483706"/>
            <pc:sldLayoutMk cId="3775152746" sldId="2147483708"/>
          </pc:sldLayoutMkLst>
          <pc:picChg chg="mod">
            <ac:chgData name="Keränen Silja" userId="c8e5fdb1-1690-4ecc-b8da-776025a9f29a" providerId="ADAL" clId="{39C55E6A-DD28-4287-B7D6-A298F60298C3}" dt="2025-04-30T08:46:29.571" v="18" actId="1076"/>
            <ac:picMkLst>
              <pc:docMk/>
              <pc:sldMasterMk cId="2620070553" sldId="2147483706"/>
              <pc:sldLayoutMk cId="3775152746" sldId="2147483708"/>
              <ac:picMk id="13" creationId="{E89BA35F-D7FC-05D7-CFC1-9947D2C11FE5}"/>
            </ac:picMkLst>
          </pc:picChg>
        </pc:sldLayoutChg>
        <pc:sldLayoutChg chg="modSp mod">
          <pc:chgData name="Keränen Silja" userId="c8e5fdb1-1690-4ecc-b8da-776025a9f29a" providerId="ADAL" clId="{39C55E6A-DD28-4287-B7D6-A298F60298C3}" dt="2025-04-30T08:49:52.740" v="49" actId="1076"/>
          <pc:sldLayoutMkLst>
            <pc:docMk/>
            <pc:sldMasterMk cId="2620070553" sldId="2147483706"/>
            <pc:sldLayoutMk cId="3217189615" sldId="2147483710"/>
          </pc:sldLayoutMkLst>
          <pc:grpChg chg="mod">
            <ac:chgData name="Keränen Silja" userId="c8e5fdb1-1690-4ecc-b8da-776025a9f29a" providerId="ADAL" clId="{39C55E6A-DD28-4287-B7D6-A298F60298C3}" dt="2025-04-30T08:49:52.740" v="49" actId="1076"/>
            <ac:grpSpMkLst>
              <pc:docMk/>
              <pc:sldMasterMk cId="2620070553" sldId="2147483706"/>
              <pc:sldLayoutMk cId="3217189615" sldId="2147483710"/>
              <ac:grpSpMk id="14" creationId="{1D3CB87D-9938-9EF1-9553-FCFF8EC725B4}"/>
            </ac:grpSpMkLst>
          </pc:grpChg>
          <pc:picChg chg="mod">
            <ac:chgData name="Keränen Silja" userId="c8e5fdb1-1690-4ecc-b8da-776025a9f29a" providerId="ADAL" clId="{39C55E6A-DD28-4287-B7D6-A298F60298C3}" dt="2025-04-30T08:49:52.740" v="49" actId="1076"/>
            <ac:picMkLst>
              <pc:docMk/>
              <pc:sldMasterMk cId="2620070553" sldId="2147483706"/>
              <pc:sldLayoutMk cId="3217189615" sldId="2147483710"/>
              <ac:picMk id="10" creationId="{9F81556B-7D04-DA80-8470-D61F56F49D3F}"/>
            </ac:picMkLst>
          </pc:picChg>
          <pc:picChg chg="mod">
            <ac:chgData name="Keränen Silja" userId="c8e5fdb1-1690-4ecc-b8da-776025a9f29a" providerId="ADAL" clId="{39C55E6A-DD28-4287-B7D6-A298F60298C3}" dt="2025-04-30T08:49:52.740" v="49" actId="1076"/>
            <ac:picMkLst>
              <pc:docMk/>
              <pc:sldMasterMk cId="2620070553" sldId="2147483706"/>
              <pc:sldLayoutMk cId="3217189615" sldId="2147483710"/>
              <ac:picMk id="11" creationId="{3B924BF8-0DBA-AA04-CB29-593798417FE4}"/>
            </ac:picMkLst>
          </pc:picChg>
          <pc:picChg chg="mod">
            <ac:chgData name="Keränen Silja" userId="c8e5fdb1-1690-4ecc-b8da-776025a9f29a" providerId="ADAL" clId="{39C55E6A-DD28-4287-B7D6-A298F60298C3}" dt="2025-04-30T08:49:52.740" v="49" actId="1076"/>
            <ac:picMkLst>
              <pc:docMk/>
              <pc:sldMasterMk cId="2620070553" sldId="2147483706"/>
              <pc:sldLayoutMk cId="3217189615" sldId="2147483710"/>
              <ac:picMk id="12" creationId="{9D1D9754-B900-B1E5-841E-B037F1D80E82}"/>
            </ac:picMkLst>
          </pc:picChg>
          <pc:picChg chg="mod">
            <ac:chgData name="Keränen Silja" userId="c8e5fdb1-1690-4ecc-b8da-776025a9f29a" providerId="ADAL" clId="{39C55E6A-DD28-4287-B7D6-A298F60298C3}" dt="2025-04-30T08:49:52.740" v="49" actId="1076"/>
            <ac:picMkLst>
              <pc:docMk/>
              <pc:sldMasterMk cId="2620070553" sldId="2147483706"/>
              <pc:sldLayoutMk cId="3217189615" sldId="2147483710"/>
              <ac:picMk id="13" creationId="{1880E427-4B88-6460-A7A8-461C055B50B6}"/>
            </ac:picMkLst>
          </pc:picChg>
        </pc:sldLayoutChg>
        <pc:sldLayoutChg chg="addSp delSp modSp mod">
          <pc:chgData name="Keränen Silja" userId="c8e5fdb1-1690-4ecc-b8da-776025a9f29a" providerId="ADAL" clId="{39C55E6A-DD28-4287-B7D6-A298F60298C3}" dt="2025-04-30T08:47:36.059" v="27" actId="14100"/>
          <pc:sldLayoutMkLst>
            <pc:docMk/>
            <pc:sldMasterMk cId="2620070553" sldId="2147483706"/>
            <pc:sldLayoutMk cId="2226052997" sldId="2147483713"/>
          </pc:sldLayoutMkLst>
          <pc:spChg chg="mod">
            <ac:chgData name="Keränen Silja" userId="c8e5fdb1-1690-4ecc-b8da-776025a9f29a" providerId="ADAL" clId="{39C55E6A-DD28-4287-B7D6-A298F60298C3}" dt="2025-04-30T08:47:36.059" v="27" actId="14100"/>
            <ac:spMkLst>
              <pc:docMk/>
              <pc:sldMasterMk cId="2620070553" sldId="2147483706"/>
              <pc:sldLayoutMk cId="2226052997" sldId="2147483713"/>
              <ac:spMk id="3" creationId="{5E992D9A-2C80-2977-ECF1-A06218B3351D}"/>
            </ac:spMkLst>
          </pc:spChg>
        </pc:sldLayoutChg>
        <pc:sldLayoutChg chg="addSp delSp modSp mod">
          <pc:chgData name="Keränen Silja" userId="c8e5fdb1-1690-4ecc-b8da-776025a9f29a" providerId="ADAL" clId="{39C55E6A-DD28-4287-B7D6-A298F60298C3}" dt="2025-04-30T08:47:27.576" v="25" actId="14100"/>
          <pc:sldLayoutMkLst>
            <pc:docMk/>
            <pc:sldMasterMk cId="2620070553" sldId="2147483706"/>
            <pc:sldLayoutMk cId="424075357" sldId="2147483726"/>
          </pc:sldLayoutMkLst>
          <pc:spChg chg="add mod">
            <ac:chgData name="Keränen Silja" userId="c8e5fdb1-1690-4ecc-b8da-776025a9f29a" providerId="ADAL" clId="{39C55E6A-DD28-4287-B7D6-A298F60298C3}" dt="2025-04-30T08:47:12.416" v="20"/>
            <ac:spMkLst>
              <pc:docMk/>
              <pc:sldMasterMk cId="2620070553" sldId="2147483706"/>
              <pc:sldLayoutMk cId="424075357" sldId="2147483726"/>
              <ac:spMk id="2" creationId="{18976760-A02E-DA5D-2CFF-26CA8DC9D0BE}"/>
            </ac:spMkLst>
          </pc:spChg>
          <pc:spChg chg="mod">
            <ac:chgData name="Keränen Silja" userId="c8e5fdb1-1690-4ecc-b8da-776025a9f29a" providerId="ADAL" clId="{39C55E6A-DD28-4287-B7D6-A298F60298C3}" dt="2025-04-30T08:47:27.576" v="25" actId="14100"/>
            <ac:spMkLst>
              <pc:docMk/>
              <pc:sldMasterMk cId="2620070553" sldId="2147483706"/>
              <pc:sldLayoutMk cId="424075357" sldId="2147483726"/>
              <ac:spMk id="3" creationId="{BD08E922-96CA-42A2-8980-44247EDD8C55}"/>
            </ac:spMkLst>
          </pc:spChg>
          <pc:spChg chg="mod">
            <ac:chgData name="Keränen Silja" userId="c8e5fdb1-1690-4ecc-b8da-776025a9f29a" providerId="ADAL" clId="{39C55E6A-DD28-4287-B7D6-A298F60298C3}" dt="2025-04-30T08:47:23.557" v="23" actId="14100"/>
            <ac:spMkLst>
              <pc:docMk/>
              <pc:sldMasterMk cId="2620070553" sldId="2147483706"/>
              <pc:sldLayoutMk cId="424075357" sldId="2147483726"/>
              <ac:spMk id="10" creationId="{42D0A9A8-67BE-9C28-C203-40D17D927A10}"/>
            </ac:spMkLst>
          </pc:spChg>
          <pc:picChg chg="mod">
            <ac:chgData name="Keränen Silja" userId="c8e5fdb1-1690-4ecc-b8da-776025a9f29a" providerId="ADAL" clId="{39C55E6A-DD28-4287-B7D6-A298F60298C3}" dt="2025-04-30T08:47:19.224" v="22" actId="1076"/>
            <ac:picMkLst>
              <pc:docMk/>
              <pc:sldMasterMk cId="2620070553" sldId="2147483706"/>
              <pc:sldLayoutMk cId="424075357" sldId="2147483726"/>
              <ac:picMk id="8" creationId="{659D2521-C986-BE17-5C1C-BD56162D43B4}"/>
            </ac:picMkLst>
          </pc:picChg>
        </pc:sldLayoutChg>
      </pc:sldMasterChg>
    </pc:docChg>
  </pc:docChgLst>
  <pc:docChgLst>
    <pc:chgData name="Keränen Silja" userId="c8e5fdb1-1690-4ecc-b8da-776025a9f29a" providerId="ADAL" clId="{CF8D7BB9-FC06-4D0D-9C44-672452F84A5E}"/>
    <pc:docChg chg="undo redo custSel addSld delSld modSld sldOrd delMainMaster modMainMaster">
      <pc:chgData name="Keränen Silja" userId="c8e5fdb1-1690-4ecc-b8da-776025a9f29a" providerId="ADAL" clId="{CF8D7BB9-FC06-4D0D-9C44-672452F84A5E}" dt="2025-04-25T10:06:36.544" v="3644" actId="20577"/>
      <pc:docMkLst>
        <pc:docMk/>
      </pc:docMkLst>
      <pc:sldChg chg="addSp delSp modSp mod setBg modClrScheme chgLayout">
        <pc:chgData name="Keränen Silja" userId="c8e5fdb1-1690-4ecc-b8da-776025a9f29a" providerId="ADAL" clId="{CF8D7BB9-FC06-4D0D-9C44-672452F84A5E}" dt="2025-04-25T10:06:36.544" v="3644" actId="20577"/>
        <pc:sldMkLst>
          <pc:docMk/>
          <pc:sldMk cId="3850950418" sldId="258"/>
        </pc:sldMkLst>
        <pc:spChg chg="mod">
          <ac:chgData name="Keränen Silja" userId="c8e5fdb1-1690-4ecc-b8da-776025a9f29a" providerId="ADAL" clId="{CF8D7BB9-FC06-4D0D-9C44-672452F84A5E}" dt="2025-04-25T10:06:36.544" v="3644" actId="20577"/>
          <ac:spMkLst>
            <pc:docMk/>
            <pc:sldMk cId="3850950418" sldId="258"/>
            <ac:spMk id="6" creationId="{D5CE5E05-0A16-AA2E-FDF2-663F8874FA3E}"/>
          </ac:spMkLst>
        </pc:spChg>
        <pc:spChg chg="mod ord">
          <ac:chgData name="Keränen Silja" userId="c8e5fdb1-1690-4ecc-b8da-776025a9f29a" providerId="ADAL" clId="{CF8D7BB9-FC06-4D0D-9C44-672452F84A5E}" dt="2025-04-07T08:49:00.248" v="509" actId="1076"/>
          <ac:spMkLst>
            <pc:docMk/>
            <pc:sldMk cId="3850950418" sldId="258"/>
            <ac:spMk id="7" creationId="{34324B0B-2E0F-3502-A777-631F1050A2D3}"/>
          </ac:spMkLst>
        </pc:spChg>
      </pc:sldChg>
      <pc:sldChg chg="addSp delSp modSp mod chgLayout">
        <pc:chgData name="Keränen Silja" userId="c8e5fdb1-1690-4ecc-b8da-776025a9f29a" providerId="ADAL" clId="{CF8D7BB9-FC06-4D0D-9C44-672452F84A5E}" dt="2025-04-07T08:16:04.100" v="496" actId="1036"/>
        <pc:sldMkLst>
          <pc:docMk/>
          <pc:sldMk cId="2653607388" sldId="262"/>
        </pc:sldMkLst>
      </pc:sldChg>
      <pc:sldChg chg="addSp delSp modSp mod modShow chgLayout modNotesTx">
        <pc:chgData name="Keränen Silja" userId="c8e5fdb1-1690-4ecc-b8da-776025a9f29a" providerId="ADAL" clId="{CF8D7BB9-FC06-4D0D-9C44-672452F84A5E}" dt="2025-04-17T08:20:45.340" v="2952" actId="1076"/>
        <pc:sldMkLst>
          <pc:docMk/>
          <pc:sldMk cId="3085538429" sldId="265"/>
        </pc:sldMkLst>
      </pc:sldChg>
      <pc:sldChg chg="addSp delSp modSp mod modClrScheme chgLayout">
        <pc:chgData name="Keränen Silja" userId="c8e5fdb1-1690-4ecc-b8da-776025a9f29a" providerId="ADAL" clId="{CF8D7BB9-FC06-4D0D-9C44-672452F84A5E}" dt="2025-04-07T08:56:59.240" v="994" actId="2711"/>
        <pc:sldMkLst>
          <pc:docMk/>
          <pc:sldMk cId="2062420249" sldId="267"/>
        </pc:sldMkLst>
      </pc:sldChg>
      <pc:sldChg chg="delSp modSp mod chgLayout">
        <pc:chgData name="Keränen Silja" userId="c8e5fdb1-1690-4ecc-b8da-776025a9f29a" providerId="ADAL" clId="{CF8D7BB9-FC06-4D0D-9C44-672452F84A5E}" dt="2025-04-07T08:57:18.013" v="1002" actId="20577"/>
        <pc:sldMkLst>
          <pc:docMk/>
          <pc:sldMk cId="2291621869" sldId="268"/>
        </pc:sldMkLst>
      </pc:sldChg>
      <pc:sldChg chg="addSp delSp modSp mod modClrScheme chgLayout">
        <pc:chgData name="Keränen Silja" userId="c8e5fdb1-1690-4ecc-b8da-776025a9f29a" providerId="ADAL" clId="{CF8D7BB9-FC06-4D0D-9C44-672452F84A5E}" dt="2025-04-07T08:49:42.996" v="580" actId="1076"/>
        <pc:sldMkLst>
          <pc:docMk/>
          <pc:sldMk cId="3668476317" sldId="270"/>
        </pc:sldMkLst>
      </pc:sldChg>
      <pc:sldChg chg="delSp modSp mod chgLayout">
        <pc:chgData name="Keränen Silja" userId="c8e5fdb1-1690-4ecc-b8da-776025a9f29a" providerId="ADAL" clId="{CF8D7BB9-FC06-4D0D-9C44-672452F84A5E}" dt="2025-04-03T11:00:58.996" v="350" actId="20577"/>
        <pc:sldMkLst>
          <pc:docMk/>
          <pc:sldMk cId="209567754" sldId="271"/>
        </pc:sldMkLst>
        <pc:spChg chg="mod ord">
          <ac:chgData name="Keränen Silja" userId="c8e5fdb1-1690-4ecc-b8da-776025a9f29a" providerId="ADAL" clId="{CF8D7BB9-FC06-4D0D-9C44-672452F84A5E}" dt="2025-04-03T11:00:56.418" v="348" actId="14100"/>
          <ac:spMkLst>
            <pc:docMk/>
            <pc:sldMk cId="209567754" sldId="271"/>
            <ac:spMk id="2" creationId="{7C9BC5F5-6B84-BCA7-9DBC-4169D91C5797}"/>
          </ac:spMkLst>
        </pc:spChg>
        <pc:spChg chg="mod ord">
          <ac:chgData name="Keränen Silja" userId="c8e5fdb1-1690-4ecc-b8da-776025a9f29a" providerId="ADAL" clId="{CF8D7BB9-FC06-4D0D-9C44-672452F84A5E}" dt="2025-04-03T11:00:54.450" v="347" actId="1076"/>
          <ac:spMkLst>
            <pc:docMk/>
            <pc:sldMk cId="209567754" sldId="271"/>
            <ac:spMk id="3" creationId="{0748BB6B-D38D-19F4-8406-59C6DD45468F}"/>
          </ac:spMkLst>
        </pc:spChg>
      </pc:sldChg>
      <pc:sldChg chg="delSp modSp mod chgLayout">
        <pc:chgData name="Keränen Silja" userId="c8e5fdb1-1690-4ecc-b8da-776025a9f29a" providerId="ADAL" clId="{CF8D7BB9-FC06-4D0D-9C44-672452F84A5E}" dt="2025-04-07T08:50:57.485" v="604" actId="20577"/>
        <pc:sldMkLst>
          <pc:docMk/>
          <pc:sldMk cId="3927995536" sldId="272"/>
        </pc:sldMkLst>
      </pc:sldChg>
      <pc:sldChg chg="delSp modSp del mod chgLayout">
        <pc:chgData name="Keränen Silja" userId="c8e5fdb1-1690-4ecc-b8da-776025a9f29a" providerId="ADAL" clId="{CF8D7BB9-FC06-4D0D-9C44-672452F84A5E}" dt="2025-04-07T08:51:35.797" v="605" actId="47"/>
        <pc:sldMkLst>
          <pc:docMk/>
          <pc:sldMk cId="2268819722" sldId="274"/>
        </pc:sldMkLst>
      </pc:sldChg>
      <pc:sldChg chg="delSp modSp mod chgLayout">
        <pc:chgData name="Keränen Silja" userId="c8e5fdb1-1690-4ecc-b8da-776025a9f29a" providerId="ADAL" clId="{CF8D7BB9-FC06-4D0D-9C44-672452F84A5E}" dt="2025-04-08T10:42:21.912" v="1178" actId="20577"/>
        <pc:sldMkLst>
          <pc:docMk/>
          <pc:sldMk cId="2857934141" sldId="276"/>
        </pc:sldMkLst>
      </pc:sldChg>
      <pc:sldChg chg="delSp modSp mod">
        <pc:chgData name="Keränen Silja" userId="c8e5fdb1-1690-4ecc-b8da-776025a9f29a" providerId="ADAL" clId="{CF8D7BB9-FC06-4D0D-9C44-672452F84A5E}" dt="2025-04-03T11:09:59.573" v="405"/>
        <pc:sldMkLst>
          <pc:docMk/>
          <pc:sldMk cId="3882569865" sldId="284"/>
        </pc:sldMkLst>
        <pc:spChg chg="mod">
          <ac:chgData name="Keränen Silja" userId="c8e5fdb1-1690-4ecc-b8da-776025a9f29a" providerId="ADAL" clId="{CF8D7BB9-FC06-4D0D-9C44-672452F84A5E}" dt="2025-04-03T11:09:59.573" v="405"/>
          <ac:spMkLst>
            <pc:docMk/>
            <pc:sldMk cId="3882569865" sldId="284"/>
            <ac:spMk id="2" creationId="{D710188E-7FC9-9589-272A-F968588EEEFE}"/>
          </ac:spMkLst>
        </pc:spChg>
        <pc:spChg chg="mod">
          <ac:chgData name="Keränen Silja" userId="c8e5fdb1-1690-4ecc-b8da-776025a9f29a" providerId="ADAL" clId="{CF8D7BB9-FC06-4D0D-9C44-672452F84A5E}" dt="2025-04-03T10:58:26.578" v="313" actId="1076"/>
          <ac:spMkLst>
            <pc:docMk/>
            <pc:sldMk cId="3882569865" sldId="284"/>
            <ac:spMk id="3" creationId="{2E41A52E-8BAE-3F3E-E633-A91521F8E281}"/>
          </ac:spMkLst>
        </pc:spChg>
      </pc:sldChg>
      <pc:sldChg chg="delSp modSp mod chgLayout">
        <pc:chgData name="Keränen Silja" userId="c8e5fdb1-1690-4ecc-b8da-776025a9f29a" providerId="ADAL" clId="{CF8D7BB9-FC06-4D0D-9C44-672452F84A5E}" dt="2025-04-03T10:59:36.777" v="328" actId="20577"/>
        <pc:sldMkLst>
          <pc:docMk/>
          <pc:sldMk cId="2767404563" sldId="285"/>
        </pc:sldMkLst>
      </pc:sldChg>
      <pc:sldChg chg="delSp modSp mod">
        <pc:chgData name="Keränen Silja" userId="c8e5fdb1-1690-4ecc-b8da-776025a9f29a" providerId="ADAL" clId="{CF8D7BB9-FC06-4D0D-9C44-672452F84A5E}" dt="2025-04-16T12:06:16.999" v="2116" actId="20577"/>
        <pc:sldMkLst>
          <pc:docMk/>
          <pc:sldMk cId="2081245142" sldId="286"/>
        </pc:sldMkLst>
      </pc:sldChg>
      <pc:sldChg chg="delSp modSp mod">
        <pc:chgData name="Keränen Silja" userId="c8e5fdb1-1690-4ecc-b8da-776025a9f29a" providerId="ADAL" clId="{CF8D7BB9-FC06-4D0D-9C44-672452F84A5E}" dt="2025-04-03T11:00:03.287" v="334" actId="478"/>
        <pc:sldMkLst>
          <pc:docMk/>
          <pc:sldMk cId="2790965195" sldId="287"/>
        </pc:sldMkLst>
      </pc:sldChg>
      <pc:sldChg chg="delSp modSp mod">
        <pc:chgData name="Keränen Silja" userId="c8e5fdb1-1690-4ecc-b8da-776025a9f29a" providerId="ADAL" clId="{CF8D7BB9-FC06-4D0D-9C44-672452F84A5E}" dt="2025-04-03T11:00:10.230" v="337" actId="20577"/>
        <pc:sldMkLst>
          <pc:docMk/>
          <pc:sldMk cId="3554075741" sldId="290"/>
        </pc:sldMkLst>
      </pc:sldChg>
      <pc:sldChg chg="addSp delSp modSp mod chgLayout">
        <pc:chgData name="Keränen Silja" userId="c8e5fdb1-1690-4ecc-b8da-776025a9f29a" providerId="ADAL" clId="{CF8D7BB9-FC06-4D0D-9C44-672452F84A5E}" dt="2025-04-16T12:06:44.751" v="2155" actId="20577"/>
        <pc:sldMkLst>
          <pc:docMk/>
          <pc:sldMk cId="257805508" sldId="291"/>
        </pc:sldMkLst>
      </pc:sldChg>
      <pc:sldChg chg="delSp modSp mod chgLayout">
        <pc:chgData name="Keränen Silja" userId="c8e5fdb1-1690-4ecc-b8da-776025a9f29a" providerId="ADAL" clId="{CF8D7BB9-FC06-4D0D-9C44-672452F84A5E}" dt="2025-04-07T08:55:44.449" v="845" actId="20577"/>
        <pc:sldMkLst>
          <pc:docMk/>
          <pc:sldMk cId="834097028" sldId="292"/>
        </pc:sldMkLst>
      </pc:sldChg>
      <pc:sldChg chg="delSp modSp mod chgLayout">
        <pc:chgData name="Keränen Silja" userId="c8e5fdb1-1690-4ecc-b8da-776025a9f29a" providerId="ADAL" clId="{CF8D7BB9-FC06-4D0D-9C44-672452F84A5E}" dt="2025-04-07T08:54:13.926" v="803" actId="14100"/>
        <pc:sldMkLst>
          <pc:docMk/>
          <pc:sldMk cId="2987845579" sldId="293"/>
        </pc:sldMkLst>
      </pc:sldChg>
      <pc:sldChg chg="delSp modSp del mod chgLayout">
        <pc:chgData name="Keränen Silja" userId="c8e5fdb1-1690-4ecc-b8da-776025a9f29a" providerId="ADAL" clId="{CF8D7BB9-FC06-4D0D-9C44-672452F84A5E}" dt="2025-04-07T08:54:31.553" v="805" actId="47"/>
        <pc:sldMkLst>
          <pc:docMk/>
          <pc:sldMk cId="311652324" sldId="294"/>
        </pc:sldMkLst>
      </pc:sldChg>
      <pc:sldChg chg="delSp modSp mod modShow chgLayout">
        <pc:chgData name="Keränen Silja" userId="c8e5fdb1-1690-4ecc-b8da-776025a9f29a" providerId="ADAL" clId="{CF8D7BB9-FC06-4D0D-9C44-672452F84A5E}" dt="2025-04-16T12:14:05.008" v="2699" actId="27636"/>
        <pc:sldMkLst>
          <pc:docMk/>
          <pc:sldMk cId="956487464" sldId="296"/>
        </pc:sldMkLst>
      </pc:sldChg>
      <pc:sldChg chg="addSp delSp modSp mod chgLayout">
        <pc:chgData name="Keränen Silja" userId="c8e5fdb1-1690-4ecc-b8da-776025a9f29a" providerId="ADAL" clId="{CF8D7BB9-FC06-4D0D-9C44-672452F84A5E}" dt="2025-04-17T08:24:17.341" v="3465" actId="14100"/>
        <pc:sldMkLst>
          <pc:docMk/>
          <pc:sldMk cId="3704812650" sldId="297"/>
        </pc:sldMkLst>
      </pc:sldChg>
      <pc:sldChg chg="delSp modSp mod">
        <pc:chgData name="Keränen Silja" userId="c8e5fdb1-1690-4ecc-b8da-776025a9f29a" providerId="ADAL" clId="{CF8D7BB9-FC06-4D0D-9C44-672452F84A5E}" dt="2025-04-16T12:05:57.395" v="2115" actId="20577"/>
        <pc:sldMkLst>
          <pc:docMk/>
          <pc:sldMk cId="1813189892" sldId="298"/>
        </pc:sldMkLst>
      </pc:sldChg>
      <pc:sldChg chg="delSp modSp mod">
        <pc:chgData name="Keränen Silja" userId="c8e5fdb1-1690-4ecc-b8da-776025a9f29a" providerId="ADAL" clId="{CF8D7BB9-FC06-4D0D-9C44-672452F84A5E}" dt="2025-04-03T10:57:10.734" v="306" actId="20577"/>
        <pc:sldMkLst>
          <pc:docMk/>
          <pc:sldMk cId="619643497" sldId="299"/>
        </pc:sldMkLst>
      </pc:sldChg>
      <pc:sldChg chg="modSp mod">
        <pc:chgData name="Keränen Silja" userId="c8e5fdb1-1690-4ecc-b8da-776025a9f29a" providerId="ADAL" clId="{CF8D7BB9-FC06-4D0D-9C44-672452F84A5E}" dt="2025-04-03T11:00:24.135" v="340" actId="404"/>
        <pc:sldMkLst>
          <pc:docMk/>
          <pc:sldMk cId="1036813643" sldId="300"/>
        </pc:sldMkLst>
      </pc:sldChg>
      <pc:sldChg chg="modSp new mod">
        <pc:chgData name="Keränen Silja" userId="c8e5fdb1-1690-4ecc-b8da-776025a9f29a" providerId="ADAL" clId="{CF8D7BB9-FC06-4D0D-9C44-672452F84A5E}" dt="2025-04-07T08:57:37.018" v="1016" actId="27636"/>
        <pc:sldMkLst>
          <pc:docMk/>
          <pc:sldMk cId="1216129775" sldId="301"/>
        </pc:sldMkLst>
        <pc:spChg chg="mod">
          <ac:chgData name="Keränen Silja" userId="c8e5fdb1-1690-4ecc-b8da-776025a9f29a" providerId="ADAL" clId="{CF8D7BB9-FC06-4D0D-9C44-672452F84A5E}" dt="2025-04-07T08:57:37.018" v="1016" actId="27636"/>
          <ac:spMkLst>
            <pc:docMk/>
            <pc:sldMk cId="1216129775" sldId="301"/>
            <ac:spMk id="2" creationId="{18BA8C76-D8BF-EADC-5AE8-0A20D52F6F77}"/>
          </ac:spMkLst>
        </pc:spChg>
      </pc:sldChg>
      <pc:sldChg chg="new del">
        <pc:chgData name="Keränen Silja" userId="c8e5fdb1-1690-4ecc-b8da-776025a9f29a" providerId="ADAL" clId="{CF8D7BB9-FC06-4D0D-9C44-672452F84A5E}" dt="2025-04-07T08:14:50.340" v="469" actId="47"/>
        <pc:sldMkLst>
          <pc:docMk/>
          <pc:sldMk cId="3717852322" sldId="301"/>
        </pc:sldMkLst>
      </pc:sldChg>
      <pc:sldChg chg="addSp delSp modSp new mod ord chgLayout">
        <pc:chgData name="Keränen Silja" userId="c8e5fdb1-1690-4ecc-b8da-776025a9f29a" providerId="ADAL" clId="{CF8D7BB9-FC06-4D0D-9C44-672452F84A5E}" dt="2025-04-25T09:20:17.226" v="3587" actId="113"/>
        <pc:sldMkLst>
          <pc:docMk/>
          <pc:sldMk cId="2566847816" sldId="302"/>
        </pc:sldMkLst>
      </pc:sldChg>
      <pc:sldChg chg="modSp new del mod">
        <pc:chgData name="Keränen Silja" userId="c8e5fdb1-1690-4ecc-b8da-776025a9f29a" providerId="ADAL" clId="{CF8D7BB9-FC06-4D0D-9C44-672452F84A5E}" dt="2025-04-25T09:21:02.740" v="3604" actId="47"/>
        <pc:sldMkLst>
          <pc:docMk/>
          <pc:sldMk cId="562808836" sldId="303"/>
        </pc:sldMkLst>
      </pc:sldChg>
      <pc:sldChg chg="modSp mod">
        <pc:chgData name="Keränen Silja" userId="c8e5fdb1-1690-4ecc-b8da-776025a9f29a" providerId="ADAL" clId="{CF8D7BB9-FC06-4D0D-9C44-672452F84A5E}" dt="2025-04-25T09:20:49.328" v="3603" actId="20577"/>
        <pc:sldMkLst>
          <pc:docMk/>
          <pc:sldMk cId="1460544723" sldId="304"/>
        </pc:sldMkLst>
      </pc:sldChg>
      <pc:sldMasterChg chg="del">
        <pc:chgData name="Keränen Silja" userId="c8e5fdb1-1690-4ecc-b8da-776025a9f29a" providerId="ADAL" clId="{CF8D7BB9-FC06-4D0D-9C44-672452F84A5E}" dt="2025-04-03T10:42:56.661" v="164" actId="2696"/>
        <pc:sldMasterMkLst>
          <pc:docMk/>
          <pc:sldMasterMk cId="327131725" sldId="2147483660"/>
        </pc:sldMasterMkLst>
      </pc:sldMasterChg>
      <pc:sldMasterChg chg="addSp delSp mod modSldLayout">
        <pc:chgData name="Keränen Silja" userId="c8e5fdb1-1690-4ecc-b8da-776025a9f29a" providerId="ADAL" clId="{CF8D7BB9-FC06-4D0D-9C44-672452F84A5E}" dt="2025-04-09T06:45:39.831" v="1236" actId="14100"/>
        <pc:sldMasterMkLst>
          <pc:docMk/>
          <pc:sldMasterMk cId="2620070553" sldId="2147483706"/>
        </pc:sldMasterMkLst>
        <pc:sldLayoutChg chg="addSp delSp modSp mod">
          <pc:chgData name="Keränen Silja" userId="c8e5fdb1-1690-4ecc-b8da-776025a9f29a" providerId="ADAL" clId="{CF8D7BB9-FC06-4D0D-9C44-672452F84A5E}" dt="2025-04-09T06:45:39.831" v="1236" actId="14100"/>
          <pc:sldLayoutMkLst>
            <pc:docMk/>
            <pc:sldMasterMk cId="2620070553" sldId="2147483706"/>
            <pc:sldLayoutMk cId="3775152746" sldId="2147483708"/>
          </pc:sldLayoutMkLst>
          <pc:spChg chg="mod">
            <ac:chgData name="Keränen Silja" userId="c8e5fdb1-1690-4ecc-b8da-776025a9f29a" providerId="ADAL" clId="{CF8D7BB9-FC06-4D0D-9C44-672452F84A5E}" dt="2025-04-09T06:45:39.831" v="1236" actId="14100"/>
            <ac:spMkLst>
              <pc:docMk/>
              <pc:sldMasterMk cId="2620070553" sldId="2147483706"/>
              <pc:sldLayoutMk cId="3775152746" sldId="2147483708"/>
              <ac:spMk id="2" creationId="{28907339-531C-504B-7893-CD3B75B4FB30}"/>
            </ac:spMkLst>
          </pc:spChg>
          <pc:spChg chg="mod">
            <ac:chgData name="Keränen Silja" userId="c8e5fdb1-1690-4ecc-b8da-776025a9f29a" providerId="ADAL" clId="{CF8D7BB9-FC06-4D0D-9C44-672452F84A5E}" dt="2025-04-09T06:45:33.948" v="1234" actId="14100"/>
            <ac:spMkLst>
              <pc:docMk/>
              <pc:sldMasterMk cId="2620070553" sldId="2147483706"/>
              <pc:sldLayoutMk cId="3775152746" sldId="2147483708"/>
              <ac:spMk id="3" creationId="{0515E840-6CF7-5B10-8685-967BC8D62386}"/>
            </ac:spMkLst>
          </pc:spChg>
          <pc:spChg chg="add mod">
            <ac:chgData name="Keränen Silja" userId="c8e5fdb1-1690-4ecc-b8da-776025a9f29a" providerId="ADAL" clId="{CF8D7BB9-FC06-4D0D-9C44-672452F84A5E}" dt="2025-04-03T10:38:29.452" v="156" actId="1076"/>
            <ac:spMkLst>
              <pc:docMk/>
              <pc:sldMasterMk cId="2620070553" sldId="2147483706"/>
              <pc:sldLayoutMk cId="3775152746" sldId="2147483708"/>
              <ac:spMk id="6" creationId="{2AAEC40E-C06B-FDF8-E88B-7CA8E7471FAA}"/>
            </ac:spMkLst>
          </pc:spChg>
          <pc:picChg chg="add mod">
            <ac:chgData name="Keränen Silja" userId="c8e5fdb1-1690-4ecc-b8da-776025a9f29a" providerId="ADAL" clId="{CF8D7BB9-FC06-4D0D-9C44-672452F84A5E}" dt="2025-04-03T10:36:42.443" v="21" actId="1076"/>
            <ac:picMkLst>
              <pc:docMk/>
              <pc:sldMasterMk cId="2620070553" sldId="2147483706"/>
              <pc:sldLayoutMk cId="3775152746" sldId="2147483708"/>
              <ac:picMk id="4" creationId="{C878AF44-777C-9727-297D-5A3F826E2B48}"/>
            </ac:picMkLst>
          </pc:picChg>
          <pc:picChg chg="add del mod">
            <ac:chgData name="Keränen Silja" userId="c8e5fdb1-1690-4ecc-b8da-776025a9f29a" providerId="ADAL" clId="{CF8D7BB9-FC06-4D0D-9C44-672452F84A5E}" dt="2025-04-03T10:37:01.381" v="22" actId="14100"/>
            <ac:picMkLst>
              <pc:docMk/>
              <pc:sldMasterMk cId="2620070553" sldId="2147483706"/>
              <pc:sldLayoutMk cId="3775152746" sldId="2147483708"/>
              <ac:picMk id="10" creationId="{52D8E276-571A-2BA9-1C26-31C3CFDEFDAA}"/>
            </ac:picMkLst>
          </pc:picChg>
        </pc:sldLayoutChg>
        <pc:sldLayoutChg chg="delSp mod">
          <pc:chgData name="Keränen Silja" userId="c8e5fdb1-1690-4ecc-b8da-776025a9f29a" providerId="ADAL" clId="{CF8D7BB9-FC06-4D0D-9C44-672452F84A5E}" dt="2025-04-07T08:57:53.933" v="1017" actId="478"/>
          <pc:sldLayoutMkLst>
            <pc:docMk/>
            <pc:sldMasterMk cId="2620070553" sldId="2147483706"/>
            <pc:sldLayoutMk cId="3217189615" sldId="2147483710"/>
          </pc:sldLayoutMkLst>
        </pc:sldLayoutChg>
        <pc:sldLayoutChg chg="addSp delSp modSp mod">
          <pc:chgData name="Keränen Silja" userId="c8e5fdb1-1690-4ecc-b8da-776025a9f29a" providerId="ADAL" clId="{CF8D7BB9-FC06-4D0D-9C44-672452F84A5E}" dt="2025-04-07T08:12:11.516" v="451" actId="1076"/>
          <pc:sldLayoutMkLst>
            <pc:docMk/>
            <pc:sldMasterMk cId="2620070553" sldId="2147483706"/>
            <pc:sldLayoutMk cId="2226052997" sldId="2147483713"/>
          </pc:sldLayoutMkLst>
          <pc:spChg chg="mod">
            <ac:chgData name="Keränen Silja" userId="c8e5fdb1-1690-4ecc-b8da-776025a9f29a" providerId="ADAL" clId="{CF8D7BB9-FC06-4D0D-9C44-672452F84A5E}" dt="2025-04-07T08:11:36.821" v="446" actId="207"/>
            <ac:spMkLst>
              <pc:docMk/>
              <pc:sldMasterMk cId="2620070553" sldId="2147483706"/>
              <pc:sldLayoutMk cId="2226052997" sldId="2147483713"/>
              <ac:spMk id="2" creationId="{17268C22-7489-5A3E-273B-2E9F2F310C91}"/>
            </ac:spMkLst>
          </pc:spChg>
          <pc:spChg chg="mod">
            <ac:chgData name="Keränen Silja" userId="c8e5fdb1-1690-4ecc-b8da-776025a9f29a" providerId="ADAL" clId="{CF8D7BB9-FC06-4D0D-9C44-672452F84A5E}" dt="2025-04-07T08:12:11.516" v="451" actId="1076"/>
            <ac:spMkLst>
              <pc:docMk/>
              <pc:sldMasterMk cId="2620070553" sldId="2147483706"/>
              <pc:sldLayoutMk cId="2226052997" sldId="2147483713"/>
              <ac:spMk id="3" creationId="{5E992D9A-2C80-2977-ECF1-A06218B3351D}"/>
            </ac:spMkLst>
          </pc:spChg>
        </pc:sldLayoutChg>
        <pc:sldLayoutChg chg="addSp delSp modSp mod">
          <pc:chgData name="Keränen Silja" userId="c8e5fdb1-1690-4ecc-b8da-776025a9f29a" providerId="ADAL" clId="{CF8D7BB9-FC06-4D0D-9C44-672452F84A5E}" dt="2025-04-07T08:13:10.337" v="455" actId="403"/>
          <pc:sldLayoutMkLst>
            <pc:docMk/>
            <pc:sldMasterMk cId="2620070553" sldId="2147483706"/>
            <pc:sldLayoutMk cId="424075357" sldId="2147483726"/>
          </pc:sldLayoutMkLst>
          <pc:spChg chg="mod">
            <ac:chgData name="Keränen Silja" userId="c8e5fdb1-1690-4ecc-b8da-776025a9f29a" providerId="ADAL" clId="{CF8D7BB9-FC06-4D0D-9C44-672452F84A5E}" dt="2025-04-07T08:13:10.337" v="455" actId="403"/>
            <ac:spMkLst>
              <pc:docMk/>
              <pc:sldMasterMk cId="2620070553" sldId="2147483706"/>
              <pc:sldLayoutMk cId="424075357" sldId="2147483726"/>
              <ac:spMk id="3" creationId="{BD08E922-96CA-42A2-8980-44247EDD8C55}"/>
            </ac:spMkLst>
          </pc:spChg>
          <pc:spChg chg="add mod">
            <ac:chgData name="Keränen Silja" userId="c8e5fdb1-1690-4ecc-b8da-776025a9f29a" providerId="ADAL" clId="{CF8D7BB9-FC06-4D0D-9C44-672452F84A5E}" dt="2025-04-07T08:12:58.267" v="453" actId="1076"/>
            <ac:spMkLst>
              <pc:docMk/>
              <pc:sldMasterMk cId="2620070553" sldId="2147483706"/>
              <pc:sldLayoutMk cId="424075357" sldId="2147483726"/>
              <ac:spMk id="10" creationId="{42D0A9A8-67BE-9C28-C203-40D17D927A10}"/>
            </ac:spMkLst>
          </pc:spChg>
          <pc:picChg chg="add mod">
            <ac:chgData name="Keränen Silja" userId="c8e5fdb1-1690-4ecc-b8da-776025a9f29a" providerId="ADAL" clId="{CF8D7BB9-FC06-4D0D-9C44-672452F84A5E}" dt="2025-04-03T10:51:05.293" v="263" actId="1076"/>
            <ac:picMkLst>
              <pc:docMk/>
              <pc:sldMasterMk cId="2620070553" sldId="2147483706"/>
              <pc:sldLayoutMk cId="424075357" sldId="2147483726"/>
              <ac:picMk id="7" creationId="{1D6055EC-9C67-F3AE-28D4-21CDBCF4A081}"/>
            </ac:picMkLst>
          </pc:picChg>
          <pc:picChg chg="add mod">
            <ac:chgData name="Keränen Silja" userId="c8e5fdb1-1690-4ecc-b8da-776025a9f29a" providerId="ADAL" clId="{CF8D7BB9-FC06-4D0D-9C44-672452F84A5E}" dt="2025-04-03T10:49:19.579" v="251" actId="1076"/>
            <ac:picMkLst>
              <pc:docMk/>
              <pc:sldMasterMk cId="2620070553" sldId="2147483706"/>
              <pc:sldLayoutMk cId="424075357" sldId="2147483726"/>
              <ac:picMk id="8" creationId="{659D2521-C986-BE17-5C1C-BD56162D43B4}"/>
            </ac:picMkLst>
          </pc:picChg>
        </pc:sldLayoutChg>
      </pc:sldMasterChg>
    </pc:docChg>
  </pc:docChgLst>
  <pc:docChgLst>
    <pc:chgData name="Lappalainen Enna" userId="ed4ef956-0821-45f2-9c4d-60231181e17f" providerId="ADAL" clId="{44A0076A-3F4E-4C45-A7C6-AD3340730AB6}"/>
    <pc:docChg chg="undo custSel addSld modSld">
      <pc:chgData name="Lappalainen Enna" userId="ed4ef956-0821-45f2-9c4d-60231181e17f" providerId="ADAL" clId="{44A0076A-3F4E-4C45-A7C6-AD3340730AB6}" dt="2024-12-03T07:00:18.113" v="181" actId="692"/>
      <pc:docMkLst>
        <pc:docMk/>
      </pc:docMkLst>
      <pc:sldChg chg="modSp mod">
        <pc:chgData name="Lappalainen Enna" userId="ed4ef956-0821-45f2-9c4d-60231181e17f" providerId="ADAL" clId="{44A0076A-3F4E-4C45-A7C6-AD3340730AB6}" dt="2024-12-02T13:18:37.673" v="73" actId="255"/>
        <pc:sldMkLst>
          <pc:docMk/>
          <pc:sldMk cId="2653607388" sldId="262"/>
        </pc:sldMkLst>
      </pc:sldChg>
      <pc:sldChg chg="addSp modSp mod setBg">
        <pc:chgData name="Lappalainen Enna" userId="ed4ef956-0821-45f2-9c4d-60231181e17f" providerId="ADAL" clId="{44A0076A-3F4E-4C45-A7C6-AD3340730AB6}" dt="2024-12-03T07:00:18.113" v="181" actId="692"/>
        <pc:sldMkLst>
          <pc:docMk/>
          <pc:sldMk cId="3085538429" sldId="265"/>
        </pc:sldMkLst>
      </pc:sldChg>
      <pc:sldChg chg="modSp mod">
        <pc:chgData name="Lappalainen Enna" userId="ed4ef956-0821-45f2-9c4d-60231181e17f" providerId="ADAL" clId="{44A0076A-3F4E-4C45-A7C6-AD3340730AB6}" dt="2024-12-02T13:18:26.453" v="71" actId="1076"/>
        <pc:sldMkLst>
          <pc:docMk/>
          <pc:sldMk cId="3668476317" sldId="270"/>
        </pc:sldMkLst>
      </pc:sldChg>
      <pc:sldChg chg="addSp modSp">
        <pc:chgData name="Lappalainen Enna" userId="ed4ef956-0821-45f2-9c4d-60231181e17f" providerId="ADAL" clId="{44A0076A-3F4E-4C45-A7C6-AD3340730AB6}" dt="2024-12-03T06:48:15.330" v="160"/>
        <pc:sldMkLst>
          <pc:docMk/>
          <pc:sldMk cId="2268819722" sldId="274"/>
        </pc:sldMkLst>
      </pc:sldChg>
      <pc:sldChg chg="addSp modSp mod">
        <pc:chgData name="Lappalainen Enna" userId="ed4ef956-0821-45f2-9c4d-60231181e17f" providerId="ADAL" clId="{44A0076A-3F4E-4C45-A7C6-AD3340730AB6}" dt="2024-12-03T06:48:48.885" v="163"/>
        <pc:sldMkLst>
          <pc:docMk/>
          <pc:sldMk cId="2857934141" sldId="276"/>
        </pc:sldMkLst>
      </pc:sldChg>
      <pc:sldChg chg="addSp modSp">
        <pc:chgData name="Lappalainen Enna" userId="ed4ef956-0821-45f2-9c4d-60231181e17f" providerId="ADAL" clId="{44A0076A-3F4E-4C45-A7C6-AD3340730AB6}" dt="2024-12-03T06:49:49.758" v="171"/>
        <pc:sldMkLst>
          <pc:docMk/>
          <pc:sldMk cId="3882569865" sldId="284"/>
        </pc:sldMkLst>
      </pc:sldChg>
      <pc:sldChg chg="addSp modSp">
        <pc:chgData name="Lappalainen Enna" userId="ed4ef956-0821-45f2-9c4d-60231181e17f" providerId="ADAL" clId="{44A0076A-3F4E-4C45-A7C6-AD3340730AB6}" dt="2024-12-03T06:49:52.635" v="172"/>
        <pc:sldMkLst>
          <pc:docMk/>
          <pc:sldMk cId="2767404563" sldId="285"/>
        </pc:sldMkLst>
      </pc:sldChg>
      <pc:sldChg chg="addSp modSp">
        <pc:chgData name="Lappalainen Enna" userId="ed4ef956-0821-45f2-9c4d-60231181e17f" providerId="ADAL" clId="{44A0076A-3F4E-4C45-A7C6-AD3340730AB6}" dt="2024-12-03T06:49:54.761" v="173"/>
        <pc:sldMkLst>
          <pc:docMk/>
          <pc:sldMk cId="2081245142" sldId="286"/>
        </pc:sldMkLst>
      </pc:sldChg>
      <pc:sldChg chg="addSp modSp">
        <pc:chgData name="Lappalainen Enna" userId="ed4ef956-0821-45f2-9c4d-60231181e17f" providerId="ADAL" clId="{44A0076A-3F4E-4C45-A7C6-AD3340730AB6}" dt="2024-12-03T06:49:44.966" v="170"/>
        <pc:sldMkLst>
          <pc:docMk/>
          <pc:sldMk cId="2790965195" sldId="287"/>
        </pc:sldMkLst>
      </pc:sldChg>
      <pc:sldChg chg="addSp modSp">
        <pc:chgData name="Lappalainen Enna" userId="ed4ef956-0821-45f2-9c4d-60231181e17f" providerId="ADAL" clId="{44A0076A-3F4E-4C45-A7C6-AD3340730AB6}" dt="2024-12-03T06:49:40.222" v="169"/>
        <pc:sldMkLst>
          <pc:docMk/>
          <pc:sldMk cId="3554075741" sldId="290"/>
        </pc:sldMkLst>
      </pc:sldChg>
      <pc:sldChg chg="addSp delSp modSp mod">
        <pc:chgData name="Lappalainen Enna" userId="ed4ef956-0821-45f2-9c4d-60231181e17f" providerId="ADAL" clId="{44A0076A-3F4E-4C45-A7C6-AD3340730AB6}" dt="2024-12-03T06:50:00.424" v="174"/>
        <pc:sldMkLst>
          <pc:docMk/>
          <pc:sldMk cId="257805508" sldId="291"/>
        </pc:sldMkLst>
      </pc:sldChg>
      <pc:sldChg chg="addSp modSp">
        <pc:chgData name="Lappalainen Enna" userId="ed4ef956-0821-45f2-9c4d-60231181e17f" providerId="ADAL" clId="{44A0076A-3F4E-4C45-A7C6-AD3340730AB6}" dt="2024-12-03T06:48:57.111" v="164"/>
        <pc:sldMkLst>
          <pc:docMk/>
          <pc:sldMk cId="834097028" sldId="292"/>
        </pc:sldMkLst>
      </pc:sldChg>
      <pc:sldChg chg="addSp delSp modSp mod">
        <pc:chgData name="Lappalainen Enna" userId="ed4ef956-0821-45f2-9c4d-60231181e17f" providerId="ADAL" clId="{44A0076A-3F4E-4C45-A7C6-AD3340730AB6}" dt="2024-12-03T06:48:22.358" v="161"/>
        <pc:sldMkLst>
          <pc:docMk/>
          <pc:sldMk cId="2987845579" sldId="293"/>
        </pc:sldMkLst>
      </pc:sldChg>
      <pc:sldChg chg="addSp delSp modSp mod">
        <pc:chgData name="Lappalainen Enna" userId="ed4ef956-0821-45f2-9c4d-60231181e17f" providerId="ADAL" clId="{44A0076A-3F4E-4C45-A7C6-AD3340730AB6}" dt="2024-12-03T06:49:11.052" v="168"/>
        <pc:sldMkLst>
          <pc:docMk/>
          <pc:sldMk cId="311652324" sldId="294"/>
        </pc:sldMkLst>
      </pc:sldChg>
      <pc:sldChg chg="addSp delSp modSp add mod">
        <pc:chgData name="Lappalainen Enna" userId="ed4ef956-0821-45f2-9c4d-60231181e17f" providerId="ADAL" clId="{44A0076A-3F4E-4C45-A7C6-AD3340730AB6}" dt="2024-12-03T06:39:21.174" v="153" actId="1076"/>
        <pc:sldMkLst>
          <pc:docMk/>
          <pc:sldMk cId="2712587836" sldId="295"/>
        </pc:sldMkLst>
      </pc:sldChg>
    </pc:docChg>
  </pc:docChgLst>
  <pc:docChgLst>
    <pc:chgData name="Lappalainen Enna" userId="ed4ef956-0821-45f2-9c4d-60231181e17f" providerId="ADAL" clId="{6B3CAAD5-E1E2-43D4-B138-611ACB0578A4}"/>
    <pc:docChg chg="undo redo custSel addSld delSld modSld modMainMaster">
      <pc:chgData name="Lappalainen Enna" userId="ed4ef956-0821-45f2-9c4d-60231181e17f" providerId="ADAL" clId="{6B3CAAD5-E1E2-43D4-B138-611ACB0578A4}" dt="2025-03-27T12:44:02.188" v="265" actId="207"/>
      <pc:docMkLst>
        <pc:docMk/>
      </pc:docMkLst>
      <pc:sldChg chg="modSp mod setBg modClrScheme chgLayout">
        <pc:chgData name="Lappalainen Enna" userId="ed4ef956-0821-45f2-9c4d-60231181e17f" providerId="ADAL" clId="{6B3CAAD5-E1E2-43D4-B138-611ACB0578A4}" dt="2025-03-27T12:44:02.188" v="265" actId="207"/>
        <pc:sldMkLst>
          <pc:docMk/>
          <pc:sldMk cId="3850950418" sldId="258"/>
        </pc:sldMkLst>
        <pc:spChg chg="mod ord">
          <ac:chgData name="Lappalainen Enna" userId="ed4ef956-0821-45f2-9c4d-60231181e17f" providerId="ADAL" clId="{6B3CAAD5-E1E2-43D4-B138-611ACB0578A4}" dt="2025-03-27T12:35:45.566" v="212" actId="207"/>
          <ac:spMkLst>
            <pc:docMk/>
            <pc:sldMk cId="3850950418" sldId="258"/>
            <ac:spMk id="7" creationId="{34324B0B-2E0F-3502-A777-631F1050A2D3}"/>
          </ac:spMkLst>
        </pc:spChg>
      </pc:sldChg>
      <pc:sldChg chg="addSp delSp modSp mod modClrScheme chgLayout">
        <pc:chgData name="Lappalainen Enna" userId="ed4ef956-0821-45f2-9c4d-60231181e17f" providerId="ADAL" clId="{6B3CAAD5-E1E2-43D4-B138-611ACB0578A4}" dt="2025-03-27T12:43:53.765" v="256"/>
        <pc:sldMkLst>
          <pc:docMk/>
          <pc:sldMk cId="2653607388" sldId="262"/>
        </pc:sldMkLst>
      </pc:sldChg>
      <pc:sldChg chg="addSp modSp">
        <pc:chgData name="Lappalainen Enna" userId="ed4ef956-0821-45f2-9c4d-60231181e17f" providerId="ADAL" clId="{6B3CAAD5-E1E2-43D4-B138-611ACB0578A4}" dt="2025-03-27T12:43:53.765" v="256"/>
        <pc:sldMkLst>
          <pc:docMk/>
          <pc:sldMk cId="3085538429" sldId="265"/>
        </pc:sldMkLst>
      </pc:sldChg>
      <pc:sldChg chg="modSp mod">
        <pc:chgData name="Lappalainen Enna" userId="ed4ef956-0821-45f2-9c4d-60231181e17f" providerId="ADAL" clId="{6B3CAAD5-E1E2-43D4-B138-611ACB0578A4}" dt="2025-03-27T12:43:53.765" v="256"/>
        <pc:sldMkLst>
          <pc:docMk/>
          <pc:sldMk cId="2062420249" sldId="267"/>
        </pc:sldMkLst>
      </pc:sldChg>
      <pc:sldChg chg="modSp mod">
        <pc:chgData name="Lappalainen Enna" userId="ed4ef956-0821-45f2-9c4d-60231181e17f" providerId="ADAL" clId="{6B3CAAD5-E1E2-43D4-B138-611ACB0578A4}" dt="2025-03-27T12:43:53.886" v="263" actId="27636"/>
        <pc:sldMkLst>
          <pc:docMk/>
          <pc:sldMk cId="2291621869" sldId="268"/>
        </pc:sldMkLst>
      </pc:sldChg>
      <pc:sldChg chg="addSp modSp">
        <pc:chgData name="Lappalainen Enna" userId="ed4ef956-0821-45f2-9c4d-60231181e17f" providerId="ADAL" clId="{6B3CAAD5-E1E2-43D4-B138-611ACB0578A4}" dt="2025-03-27T12:43:53.765" v="256"/>
        <pc:sldMkLst>
          <pc:docMk/>
          <pc:sldMk cId="3668476317" sldId="270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209567754" sldId="271"/>
        </pc:sldMkLst>
        <pc:spChg chg="mod">
          <ac:chgData name="Lappalainen Enna" userId="ed4ef956-0821-45f2-9c4d-60231181e17f" providerId="ADAL" clId="{6B3CAAD5-E1E2-43D4-B138-611ACB0578A4}" dt="2025-03-27T12:43:53.765" v="256"/>
          <ac:spMkLst>
            <pc:docMk/>
            <pc:sldMk cId="209567754" sldId="271"/>
            <ac:spMk id="2" creationId="{7C9BC5F5-6B84-BCA7-9DBC-4169D91C5797}"/>
          </ac:spMkLst>
        </pc:spChg>
      </pc:sldChg>
      <pc:sldChg chg="modSp mod">
        <pc:chgData name="Lappalainen Enna" userId="ed4ef956-0821-45f2-9c4d-60231181e17f" providerId="ADAL" clId="{6B3CAAD5-E1E2-43D4-B138-611ACB0578A4}" dt="2025-03-27T12:43:53.864" v="261" actId="27636"/>
        <pc:sldMkLst>
          <pc:docMk/>
          <pc:sldMk cId="3927995536" sldId="272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2268819722" sldId="274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2857934141" sldId="276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3882569865" sldId="284"/>
        </pc:sldMkLst>
        <pc:spChg chg="mod">
          <ac:chgData name="Lappalainen Enna" userId="ed4ef956-0821-45f2-9c4d-60231181e17f" providerId="ADAL" clId="{6B3CAAD5-E1E2-43D4-B138-611ACB0578A4}" dt="2025-03-27T12:43:53.765" v="256"/>
          <ac:spMkLst>
            <pc:docMk/>
            <pc:sldMk cId="3882569865" sldId="284"/>
            <ac:spMk id="2" creationId="{D710188E-7FC9-9589-272A-F968588EEEFE}"/>
          </ac:spMkLst>
        </pc:spChg>
        <pc:spChg chg="mod">
          <ac:chgData name="Lappalainen Enna" userId="ed4ef956-0821-45f2-9c4d-60231181e17f" providerId="ADAL" clId="{6B3CAAD5-E1E2-43D4-B138-611ACB0578A4}" dt="2025-03-27T12:43:53.765" v="256"/>
          <ac:spMkLst>
            <pc:docMk/>
            <pc:sldMk cId="3882569865" sldId="284"/>
            <ac:spMk id="3" creationId="{2E41A52E-8BAE-3F3E-E633-A91521F8E281}"/>
          </ac:spMkLst>
        </pc:spChg>
      </pc:sldChg>
      <pc:sldChg chg="modSp mod">
        <pc:chgData name="Lappalainen Enna" userId="ed4ef956-0821-45f2-9c4d-60231181e17f" providerId="ADAL" clId="{6B3CAAD5-E1E2-43D4-B138-611ACB0578A4}" dt="2025-03-27T12:43:53.765" v="256"/>
        <pc:sldMkLst>
          <pc:docMk/>
          <pc:sldMk cId="2767404563" sldId="285"/>
        </pc:sldMkLst>
      </pc:sldChg>
      <pc:sldChg chg="modSp mod">
        <pc:chgData name="Lappalainen Enna" userId="ed4ef956-0821-45f2-9c4d-60231181e17f" providerId="ADAL" clId="{6B3CAAD5-E1E2-43D4-B138-611ACB0578A4}" dt="2025-03-27T12:43:53.850" v="258" actId="27636"/>
        <pc:sldMkLst>
          <pc:docMk/>
          <pc:sldMk cId="2081245142" sldId="286"/>
        </pc:sldMkLst>
      </pc:sldChg>
      <pc:sldChg chg="modSp mod">
        <pc:chgData name="Lappalainen Enna" userId="ed4ef956-0821-45f2-9c4d-60231181e17f" providerId="ADAL" clId="{6B3CAAD5-E1E2-43D4-B138-611ACB0578A4}" dt="2025-03-27T12:43:53.855" v="259" actId="27636"/>
        <pc:sldMkLst>
          <pc:docMk/>
          <pc:sldMk cId="2790965195" sldId="287"/>
        </pc:sldMkLst>
      </pc:sldChg>
      <pc:sldChg chg="modSp mod">
        <pc:chgData name="Lappalainen Enna" userId="ed4ef956-0821-45f2-9c4d-60231181e17f" providerId="ADAL" clId="{6B3CAAD5-E1E2-43D4-B138-611ACB0578A4}" dt="2025-03-27T12:43:53.855" v="260" actId="27636"/>
        <pc:sldMkLst>
          <pc:docMk/>
          <pc:sldMk cId="3554075741" sldId="290"/>
        </pc:sldMkLst>
      </pc:sldChg>
      <pc:sldChg chg="addSp delSp modSp mod chgLayout">
        <pc:chgData name="Lappalainen Enna" userId="ed4ef956-0821-45f2-9c4d-60231181e17f" providerId="ADAL" clId="{6B3CAAD5-E1E2-43D4-B138-611ACB0578A4}" dt="2025-03-27T08:13:14.483" v="48" actId="700"/>
        <pc:sldMkLst>
          <pc:docMk/>
          <pc:sldMk cId="257805508" sldId="291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834097028" sldId="292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2987845579" sldId="293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311652324" sldId="294"/>
        </pc:sldMkLst>
      </pc:sldChg>
      <pc:sldChg chg="modSp mod">
        <pc:chgData name="Lappalainen Enna" userId="ed4ef956-0821-45f2-9c4d-60231181e17f" providerId="ADAL" clId="{6B3CAAD5-E1E2-43D4-B138-611ACB0578A4}" dt="2025-03-27T12:43:53.837" v="257" actId="27636"/>
        <pc:sldMkLst>
          <pc:docMk/>
          <pc:sldMk cId="956487464" sldId="296"/>
        </pc:sldMkLst>
      </pc:sldChg>
      <pc:sldChg chg="modSp mod">
        <pc:chgData name="Lappalainen Enna" userId="ed4ef956-0821-45f2-9c4d-60231181e17f" providerId="ADAL" clId="{6B3CAAD5-E1E2-43D4-B138-611ACB0578A4}" dt="2025-03-27T12:43:53.870" v="262" actId="27636"/>
        <pc:sldMkLst>
          <pc:docMk/>
          <pc:sldMk cId="3704812650" sldId="297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1813189892" sldId="298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619643497" sldId="299"/>
        </pc:sldMkLst>
      </pc:sldChg>
      <pc:sldChg chg="modSp">
        <pc:chgData name="Lappalainen Enna" userId="ed4ef956-0821-45f2-9c4d-60231181e17f" providerId="ADAL" clId="{6B3CAAD5-E1E2-43D4-B138-611ACB0578A4}" dt="2025-03-27T12:43:53.765" v="256"/>
        <pc:sldMkLst>
          <pc:docMk/>
          <pc:sldMk cId="1036813643" sldId="300"/>
        </pc:sldMkLst>
      </pc:sldChg>
      <pc:sldChg chg="new del">
        <pc:chgData name="Lappalainen Enna" userId="ed4ef956-0821-45f2-9c4d-60231181e17f" providerId="ADAL" clId="{6B3CAAD5-E1E2-43D4-B138-611ACB0578A4}" dt="2025-03-27T08:09:26.083" v="25" actId="680"/>
        <pc:sldMkLst>
          <pc:docMk/>
          <pc:sldMk cId="4148861888" sldId="301"/>
        </pc:sldMkLst>
      </pc:sldChg>
      <pc:sldChg chg="new del">
        <pc:chgData name="Lappalainen Enna" userId="ed4ef956-0821-45f2-9c4d-60231181e17f" providerId="ADAL" clId="{6B3CAAD5-E1E2-43D4-B138-611ACB0578A4}" dt="2025-03-27T12:37:35.671" v="254" actId="2696"/>
        <pc:sldMkLst>
          <pc:docMk/>
          <pc:sldMk cId="4154181472" sldId="301"/>
        </pc:sldMkLst>
      </pc:sldChg>
      <pc:sldMasterChg chg="modSldLayout">
        <pc:chgData name="Lappalainen Enna" userId="ed4ef956-0821-45f2-9c4d-60231181e17f" providerId="ADAL" clId="{6B3CAAD5-E1E2-43D4-B138-611ACB0578A4}" dt="2025-03-27T08:19:04.866" v="107"/>
        <pc:sldMasterMkLst>
          <pc:docMk/>
          <pc:sldMasterMk cId="327131725" sldId="2147483660"/>
        </pc:sldMasterMkLst>
        <pc:sldLayoutChg chg="delSp">
          <pc:chgData name="Lappalainen Enna" userId="ed4ef956-0821-45f2-9c4d-60231181e17f" providerId="ADAL" clId="{6B3CAAD5-E1E2-43D4-B138-611ACB0578A4}" dt="2025-03-27T08:19:04.866" v="107"/>
          <pc:sldLayoutMkLst>
            <pc:docMk/>
            <pc:sldMasterMk cId="327131725" sldId="2147483660"/>
            <pc:sldLayoutMk cId="3978668406" sldId="2147483705"/>
          </pc:sldLayoutMkLst>
        </pc:sldLayoutChg>
      </pc:sldMasterChg>
      <pc:sldMasterChg chg="addSp">
        <pc:chgData name="Lappalainen Enna" userId="ed4ef956-0821-45f2-9c4d-60231181e17f" providerId="ADAL" clId="{6B3CAAD5-E1E2-43D4-B138-611ACB0578A4}" dt="2025-03-27T08:06:43.782" v="0"/>
        <pc:sldMasterMkLst>
          <pc:docMk/>
          <pc:sldMasterMk cId="1035837360" sldId="2147483663"/>
        </pc:sldMasterMkLst>
      </pc:sldMasterChg>
      <pc:sldMasterChg chg="addSp">
        <pc:chgData name="Lappalainen Enna" userId="ed4ef956-0821-45f2-9c4d-60231181e17f" providerId="ADAL" clId="{6B3CAAD5-E1E2-43D4-B138-611ACB0578A4}" dt="2025-03-27T08:13:40.973" v="70"/>
        <pc:sldMasterMkLst>
          <pc:docMk/>
          <pc:sldMasterMk cId="1901394303" sldId="2147483663"/>
        </pc:sldMasterMkLst>
      </pc:sldMasterChg>
      <pc:sldMasterChg chg="addSp">
        <pc:chgData name="Lappalainen Enna" userId="ed4ef956-0821-45f2-9c4d-60231181e17f" providerId="ADAL" clId="{6B3CAAD5-E1E2-43D4-B138-611ACB0578A4}" dt="2025-03-27T08:16:09.387" v="83"/>
        <pc:sldMasterMkLst>
          <pc:docMk/>
          <pc:sldMasterMk cId="2447787964" sldId="2147483663"/>
        </pc:sldMasterMkLst>
      </pc:sldMasterChg>
      <pc:sldMasterChg chg="addSp">
        <pc:chgData name="Lappalainen Enna" userId="ed4ef956-0821-45f2-9c4d-60231181e17f" providerId="ADAL" clId="{6B3CAAD5-E1E2-43D4-B138-611ACB0578A4}" dt="2025-03-27T08:18:56.945" v="106"/>
        <pc:sldMasterMkLst>
          <pc:docMk/>
          <pc:sldMasterMk cId="2092630645" sldId="2147483684"/>
        </pc:sldMasterMkLst>
      </pc:sldMasterChg>
      <pc:sldMasterChg chg="addSp">
        <pc:chgData name="Lappalainen Enna" userId="ed4ef956-0821-45f2-9c4d-60231181e17f" providerId="ADAL" clId="{6B3CAAD5-E1E2-43D4-B138-611ACB0578A4}" dt="2025-03-27T08:19:29.189" v="117"/>
        <pc:sldMasterMkLst>
          <pc:docMk/>
          <pc:sldMasterMk cId="267388318" sldId="2147483706"/>
        </pc:sldMasterMkLst>
      </pc:sldMasterChg>
      <pc:sldMasterChg chg="addSp">
        <pc:chgData name="Lappalainen Enna" userId="ed4ef956-0821-45f2-9c4d-60231181e17f" providerId="ADAL" clId="{6B3CAAD5-E1E2-43D4-B138-611ACB0578A4}" dt="2025-03-27T12:35:50.796" v="223"/>
        <pc:sldMasterMkLst>
          <pc:docMk/>
          <pc:sldMasterMk cId="1277908613" sldId="2147483706"/>
        </pc:sldMasterMkLst>
      </pc:sldMasterChg>
      <pc:sldMasterChg chg="addSp">
        <pc:chgData name="Lappalainen Enna" userId="ed4ef956-0821-45f2-9c4d-60231181e17f" providerId="ADAL" clId="{6B3CAAD5-E1E2-43D4-B138-611ACB0578A4}" dt="2025-03-27T08:25:52.918" v="151"/>
        <pc:sldMasterMkLst>
          <pc:docMk/>
          <pc:sldMasterMk cId="3605346261" sldId="2147483706"/>
        </pc:sldMasterMkLst>
      </pc:sldMasterChg>
      <pc:sldMasterChg chg="addSp">
        <pc:chgData name="Lappalainen Enna" userId="ed4ef956-0821-45f2-9c4d-60231181e17f" providerId="ADAL" clId="{6B3CAAD5-E1E2-43D4-B138-611ACB0578A4}" dt="2025-03-27T12:35:52.662" v="231"/>
        <pc:sldMasterMkLst>
          <pc:docMk/>
          <pc:sldMasterMk cId="2102557913" sldId="2147483719"/>
        </pc:sldMasterMkLst>
      </pc:sldMasterChg>
      <pc:sldMasterChg chg="addSp">
        <pc:chgData name="Lappalainen Enna" userId="ed4ef956-0821-45f2-9c4d-60231181e17f" providerId="ADAL" clId="{6B3CAAD5-E1E2-43D4-B138-611ACB0578A4}" dt="2025-03-27T08:19:30.963" v="125"/>
        <pc:sldMasterMkLst>
          <pc:docMk/>
          <pc:sldMasterMk cId="3233306420" sldId="2147483719"/>
        </pc:sldMasterMkLst>
      </pc:sldMasterChg>
      <pc:sldMasterChg chg="addSp modSldLayout">
        <pc:chgData name="Lappalainen Enna" userId="ed4ef956-0821-45f2-9c4d-60231181e17f" providerId="ADAL" clId="{6B3CAAD5-E1E2-43D4-B138-611ACB0578A4}" dt="2025-03-27T10:42:08.315" v="168"/>
        <pc:sldMasterMkLst>
          <pc:docMk/>
          <pc:sldMasterMk cId="2149962193" sldId="2147483727"/>
        </pc:sldMasterMkLst>
        <pc:sldLayoutChg chg="delSp">
          <pc:chgData name="Lappalainen Enna" userId="ed4ef956-0821-45f2-9c4d-60231181e17f" providerId="ADAL" clId="{6B3CAAD5-E1E2-43D4-B138-611ACB0578A4}" dt="2025-03-27T10:42:08.315" v="168"/>
          <pc:sldLayoutMkLst>
            <pc:docMk/>
            <pc:sldMasterMk cId="2149962193" sldId="2147483727"/>
            <pc:sldLayoutMk cId="1731862377" sldId="2147483739"/>
          </pc:sldLayoutMkLst>
        </pc:sldLayoutChg>
      </pc:sldMasterChg>
      <pc:sldMasterChg chg="addSp">
        <pc:chgData name="Lappalainen Enna" userId="ed4ef956-0821-45f2-9c4d-60231181e17f" providerId="ADAL" clId="{6B3CAAD5-E1E2-43D4-B138-611ACB0578A4}" dt="2025-03-27T12:35:53.312" v="232"/>
        <pc:sldMasterMkLst>
          <pc:docMk/>
          <pc:sldMasterMk cId="707052654" sldId="2147483732"/>
        </pc:sldMasterMkLst>
      </pc:sldMasterChg>
      <pc:sldMasterChg chg="addSp">
        <pc:chgData name="Lappalainen Enna" userId="ed4ef956-0821-45f2-9c4d-60231181e17f" providerId="ADAL" clId="{6B3CAAD5-E1E2-43D4-B138-611ACB0578A4}" dt="2025-03-27T08:19:32.481" v="126"/>
        <pc:sldMasterMkLst>
          <pc:docMk/>
          <pc:sldMasterMk cId="1640756261" sldId="2147483732"/>
        </pc:sldMasterMkLst>
      </pc:sldMasterChg>
      <pc:sldMasterChg chg="addSp">
        <pc:chgData name="Lappalainen Enna" userId="ed4ef956-0821-45f2-9c4d-60231181e17f" providerId="ADAL" clId="{6B3CAAD5-E1E2-43D4-B138-611ACB0578A4}" dt="2025-03-27T12:25:32.456" v="175"/>
        <pc:sldMasterMkLst>
          <pc:docMk/>
          <pc:sldMasterMk cId="2837394346" sldId="2147483740"/>
        </pc:sldMasterMkLst>
      </pc:sldMasterChg>
      <pc:sldMasterChg chg="addSp">
        <pc:chgData name="Lappalainen Enna" userId="ed4ef956-0821-45f2-9c4d-60231181e17f" providerId="ADAL" clId="{6B3CAAD5-E1E2-43D4-B138-611ACB0578A4}" dt="2025-03-27T08:19:32.750" v="127"/>
        <pc:sldMasterMkLst>
          <pc:docMk/>
          <pc:sldMasterMk cId="1796840081" sldId="2147483745"/>
        </pc:sldMasterMkLst>
      </pc:sldMasterChg>
      <pc:sldMasterChg chg="addSp">
        <pc:chgData name="Lappalainen Enna" userId="ed4ef956-0821-45f2-9c4d-60231181e17f" providerId="ADAL" clId="{6B3CAAD5-E1E2-43D4-B138-611ACB0578A4}" dt="2025-03-27T12:36:51.790" v="233"/>
        <pc:sldMasterMkLst>
          <pc:docMk/>
          <pc:sldMasterMk cId="2179221272" sldId="2147483745"/>
        </pc:sldMasterMkLst>
      </pc:sldMasterChg>
      <pc:sldMasterChg chg="addSp">
        <pc:chgData name="Lappalainen Enna" userId="ed4ef956-0821-45f2-9c4d-60231181e17f" providerId="ADAL" clId="{6B3CAAD5-E1E2-43D4-B138-611ACB0578A4}" dt="2025-03-27T08:19:35.158" v="128"/>
        <pc:sldMasterMkLst>
          <pc:docMk/>
          <pc:sldMasterMk cId="315556428" sldId="2147483758"/>
        </pc:sldMasterMkLst>
      </pc:sldMasterChg>
      <pc:sldMasterChg chg="addSp">
        <pc:chgData name="Lappalainen Enna" userId="ed4ef956-0821-45f2-9c4d-60231181e17f" providerId="ADAL" clId="{6B3CAAD5-E1E2-43D4-B138-611ACB0578A4}" dt="2025-03-27T12:43:51.408" v="255"/>
        <pc:sldMasterMkLst>
          <pc:docMk/>
          <pc:sldMasterMk cId="1757287052" sldId="2147483758"/>
        </pc:sldMasterMkLst>
      </pc:sldMasterChg>
      <pc:sldMasterChg chg="addSp">
        <pc:chgData name="Lappalainen Enna" userId="ed4ef956-0821-45f2-9c4d-60231181e17f" providerId="ADAL" clId="{6B3CAAD5-E1E2-43D4-B138-611ACB0578A4}" dt="2025-03-27T12:32:17.502" v="195"/>
        <pc:sldMasterMkLst>
          <pc:docMk/>
          <pc:sldMasterMk cId="114651401" sldId="2147483761"/>
        </pc:sldMasterMkLst>
      </pc:sldMasterChg>
      <pc:sldMasterChg chg="addSp">
        <pc:chgData name="Lappalainen Enna" userId="ed4ef956-0821-45f2-9c4d-60231181e17f" providerId="ADAL" clId="{6B3CAAD5-E1E2-43D4-B138-611ACB0578A4}" dt="2025-03-27T08:19:35.756" v="129"/>
        <pc:sldMasterMkLst>
          <pc:docMk/>
          <pc:sldMasterMk cId="2617014336" sldId="2147483771"/>
        </pc:sldMasterMkLst>
      </pc:sldMasterChg>
      <pc:sldMasterChg chg="addSp">
        <pc:chgData name="Lappalainen Enna" userId="ed4ef956-0821-45f2-9c4d-60231181e17f" providerId="ADAL" clId="{6B3CAAD5-E1E2-43D4-B138-611ACB0578A4}" dt="2025-03-27T12:35:33.745" v="208"/>
        <pc:sldMasterMkLst>
          <pc:docMk/>
          <pc:sldMasterMk cId="1716479798" sldId="2147483782"/>
        </pc:sldMasterMkLst>
      </pc:sldMasterChg>
      <pc:sldMasterChg chg="addSp">
        <pc:chgData name="Lappalainen Enna" userId="ed4ef956-0821-45f2-9c4d-60231181e17f" providerId="ADAL" clId="{6B3CAAD5-E1E2-43D4-B138-611ACB0578A4}" dt="2025-03-27T08:19:38.270" v="130"/>
        <pc:sldMasterMkLst>
          <pc:docMk/>
          <pc:sldMasterMk cId="3565808455" sldId="2147483784"/>
        </pc:sldMasterMkLst>
      </pc:sldMasterChg>
      <pc:sldMasterChg chg="addSp">
        <pc:chgData name="Lappalainen Enna" userId="ed4ef956-0821-45f2-9c4d-60231181e17f" providerId="ADAL" clId="{6B3CAAD5-E1E2-43D4-B138-611ACB0578A4}" dt="2025-03-27T08:19:49.221" v="134"/>
        <pc:sldMasterMkLst>
          <pc:docMk/>
          <pc:sldMasterMk cId="4189554725" sldId="2147483797"/>
        </pc:sldMasterMkLst>
      </pc:sldMasterChg>
      <pc:sldMasterChg chg="addSp">
        <pc:chgData name="Lappalainen Enna" userId="ed4ef956-0821-45f2-9c4d-60231181e17f" providerId="ADAL" clId="{6B3CAAD5-E1E2-43D4-B138-611ACB0578A4}" dt="2025-03-27T08:19:59.641" v="138"/>
        <pc:sldMasterMkLst>
          <pc:docMk/>
          <pc:sldMasterMk cId="4294659721" sldId="2147483810"/>
        </pc:sldMasterMkLst>
      </pc:sldMasterChg>
    </pc:docChg>
  </pc:docChgLst>
  <pc:docChgLst>
    <pc:chgData name="Keränen Silja" userId="c8e5fdb1-1690-4ecc-b8da-776025a9f29a" providerId="ADAL" clId="{27D11001-CBF5-4CF3-9A59-C2A461ECFFFE}"/>
    <pc:docChg chg="undo custSel addSld delSld modSld">
      <pc:chgData name="Keränen Silja" userId="c8e5fdb1-1690-4ecc-b8da-776025a9f29a" providerId="ADAL" clId="{27D11001-CBF5-4CF3-9A59-C2A461ECFFFE}" dt="2024-12-03T09:59:41.953" v="4420" actId="1076"/>
      <pc:docMkLst>
        <pc:docMk/>
      </pc:docMkLst>
      <pc:sldChg chg="addSp modSp mod chgLayout">
        <pc:chgData name="Keränen Silja" userId="c8e5fdb1-1690-4ecc-b8da-776025a9f29a" providerId="ADAL" clId="{27D11001-CBF5-4CF3-9A59-C2A461ECFFFE}" dt="2024-12-03T07:39:41.191" v="3363" actId="20577"/>
        <pc:sldMkLst>
          <pc:docMk/>
          <pc:sldMk cId="3850950418" sldId="258"/>
        </pc:sldMkLst>
      </pc:sldChg>
      <pc:sldChg chg="mod modShow">
        <pc:chgData name="Keränen Silja" userId="c8e5fdb1-1690-4ecc-b8da-776025a9f29a" providerId="ADAL" clId="{27D11001-CBF5-4CF3-9A59-C2A461ECFFFE}" dt="2024-12-02T16:29:48.538" v="987" actId="729"/>
        <pc:sldMkLst>
          <pc:docMk/>
          <pc:sldMk cId="3608900004" sldId="261"/>
        </pc:sldMkLst>
      </pc:sldChg>
      <pc:sldChg chg="addSp delSp modSp mod modNotesTx">
        <pc:chgData name="Keränen Silja" userId="c8e5fdb1-1690-4ecc-b8da-776025a9f29a" providerId="ADAL" clId="{27D11001-CBF5-4CF3-9A59-C2A461ECFFFE}" dt="2024-12-02T16:02:16.454" v="323" actId="1076"/>
        <pc:sldMkLst>
          <pc:docMk/>
          <pc:sldMk cId="2653607388" sldId="262"/>
        </pc:sldMkLst>
      </pc:sldChg>
      <pc:sldChg chg="addSp delSp modSp del mod modNotesTx">
        <pc:chgData name="Keränen Silja" userId="c8e5fdb1-1690-4ecc-b8da-776025a9f29a" providerId="ADAL" clId="{27D11001-CBF5-4CF3-9A59-C2A461ECFFFE}" dt="2024-12-03T09:57:44.665" v="4415" actId="47"/>
        <pc:sldMkLst>
          <pc:docMk/>
          <pc:sldMk cId="3667971953" sldId="264"/>
        </pc:sldMkLst>
      </pc:sldChg>
      <pc:sldChg chg="addSp modSp mod modNotesTx">
        <pc:chgData name="Keränen Silja" userId="c8e5fdb1-1690-4ecc-b8da-776025a9f29a" providerId="ADAL" clId="{27D11001-CBF5-4CF3-9A59-C2A461ECFFFE}" dt="2024-12-03T07:47:42.021" v="3787" actId="14100"/>
        <pc:sldMkLst>
          <pc:docMk/>
          <pc:sldMk cId="3085538429" sldId="265"/>
        </pc:sldMkLst>
      </pc:sldChg>
      <pc:sldChg chg="modSp mod">
        <pc:chgData name="Keränen Silja" userId="c8e5fdb1-1690-4ecc-b8da-776025a9f29a" providerId="ADAL" clId="{27D11001-CBF5-4CF3-9A59-C2A461ECFFFE}" dt="2024-12-02T16:51:45.027" v="2955" actId="108"/>
        <pc:sldMkLst>
          <pc:docMk/>
          <pc:sldMk cId="2062420249" sldId="267"/>
        </pc:sldMkLst>
      </pc:sldChg>
      <pc:sldChg chg="modSp mod">
        <pc:chgData name="Keränen Silja" userId="c8e5fdb1-1690-4ecc-b8da-776025a9f29a" providerId="ADAL" clId="{27D11001-CBF5-4CF3-9A59-C2A461ECFFFE}" dt="2024-12-02T16:51:48.936" v="2956" actId="108"/>
        <pc:sldMkLst>
          <pc:docMk/>
          <pc:sldMk cId="2291621869" sldId="268"/>
        </pc:sldMkLst>
      </pc:sldChg>
      <pc:sldChg chg="addSp delSp modSp mod modNotesTx">
        <pc:chgData name="Keränen Silja" userId="c8e5fdb1-1690-4ecc-b8da-776025a9f29a" providerId="ADAL" clId="{27D11001-CBF5-4CF3-9A59-C2A461ECFFFE}" dt="2024-12-02T16:04:17.737" v="384" actId="1037"/>
        <pc:sldMkLst>
          <pc:docMk/>
          <pc:sldMk cId="3668476317" sldId="270"/>
        </pc:sldMkLst>
      </pc:sldChg>
      <pc:sldChg chg="modSp add mod">
        <pc:chgData name="Keränen Silja" userId="c8e5fdb1-1690-4ecc-b8da-776025a9f29a" providerId="ADAL" clId="{27D11001-CBF5-4CF3-9A59-C2A461ECFFFE}" dt="2024-12-02T16:36:07.948" v="1068" actId="1076"/>
        <pc:sldMkLst>
          <pc:docMk/>
          <pc:sldMk cId="209567754" sldId="271"/>
        </pc:sldMkLst>
      </pc:sldChg>
      <pc:sldChg chg="modSp add mod">
        <pc:chgData name="Keränen Silja" userId="c8e5fdb1-1690-4ecc-b8da-776025a9f29a" providerId="ADAL" clId="{27D11001-CBF5-4CF3-9A59-C2A461ECFFFE}" dt="2024-12-02T17:05:35.290" v="3319" actId="14100"/>
        <pc:sldMkLst>
          <pc:docMk/>
          <pc:sldMk cId="3927995536" sldId="272"/>
        </pc:sldMkLst>
      </pc:sldChg>
      <pc:sldChg chg="modSp new del mod">
        <pc:chgData name="Keränen Silja" userId="c8e5fdb1-1690-4ecc-b8da-776025a9f29a" providerId="ADAL" clId="{27D11001-CBF5-4CF3-9A59-C2A461ECFFFE}" dt="2024-12-02T16:32:18.919" v="1016" actId="47"/>
        <pc:sldMkLst>
          <pc:docMk/>
          <pc:sldMk cId="774208991" sldId="273"/>
        </pc:sldMkLst>
      </pc:sldChg>
      <pc:sldChg chg="addSp delSp modSp new del mod">
        <pc:chgData name="Keränen Silja" userId="c8e5fdb1-1690-4ecc-b8da-776025a9f29a" providerId="ADAL" clId="{27D11001-CBF5-4CF3-9A59-C2A461ECFFFE}" dt="2024-12-02T16:19:57.131" v="909" actId="47"/>
        <pc:sldMkLst>
          <pc:docMk/>
          <pc:sldMk cId="734802819" sldId="274"/>
        </pc:sldMkLst>
      </pc:sldChg>
      <pc:sldChg chg="modSp add mod">
        <pc:chgData name="Keränen Silja" userId="c8e5fdb1-1690-4ecc-b8da-776025a9f29a" providerId="ADAL" clId="{27D11001-CBF5-4CF3-9A59-C2A461ECFFFE}" dt="2024-12-03T07:50:52.414" v="3976" actId="1076"/>
        <pc:sldMkLst>
          <pc:docMk/>
          <pc:sldMk cId="2268819722" sldId="274"/>
        </pc:sldMkLst>
      </pc:sldChg>
      <pc:sldChg chg="new del">
        <pc:chgData name="Keränen Silja" userId="c8e5fdb1-1690-4ecc-b8da-776025a9f29a" providerId="ADAL" clId="{27D11001-CBF5-4CF3-9A59-C2A461ECFFFE}" dt="2024-12-02T16:16:43.793" v="697" actId="47"/>
        <pc:sldMkLst>
          <pc:docMk/>
          <pc:sldMk cId="2846626599" sldId="275"/>
        </pc:sldMkLst>
      </pc:sldChg>
      <pc:sldChg chg="addSp delSp modSp add del mod">
        <pc:chgData name="Keränen Silja" userId="c8e5fdb1-1690-4ecc-b8da-776025a9f29a" providerId="ADAL" clId="{27D11001-CBF5-4CF3-9A59-C2A461ECFFFE}" dt="2024-12-03T09:57:45.821" v="4416" actId="47"/>
        <pc:sldMkLst>
          <pc:docMk/>
          <pc:sldMk cId="3277861940" sldId="275"/>
        </pc:sldMkLst>
      </pc:sldChg>
      <pc:sldChg chg="addSp modSp add mod">
        <pc:chgData name="Keränen Silja" userId="c8e5fdb1-1690-4ecc-b8da-776025a9f29a" providerId="ADAL" clId="{27D11001-CBF5-4CF3-9A59-C2A461ECFFFE}" dt="2024-12-02T17:04:11.389" v="3267" actId="20577"/>
        <pc:sldMkLst>
          <pc:docMk/>
          <pc:sldMk cId="2857934141" sldId="276"/>
        </pc:sldMkLst>
      </pc:sldChg>
      <pc:sldChg chg="modSp add mod">
        <pc:chgData name="Keränen Silja" userId="c8e5fdb1-1690-4ecc-b8da-776025a9f29a" providerId="ADAL" clId="{27D11001-CBF5-4CF3-9A59-C2A461ECFFFE}" dt="2024-12-02T16:30:48.023" v="1015" actId="20577"/>
        <pc:sldMkLst>
          <pc:docMk/>
          <pc:sldMk cId="3882569865" sldId="284"/>
        </pc:sldMkLst>
      </pc:sldChg>
      <pc:sldChg chg="add">
        <pc:chgData name="Keränen Silja" userId="c8e5fdb1-1690-4ecc-b8da-776025a9f29a" providerId="ADAL" clId="{27D11001-CBF5-4CF3-9A59-C2A461ECFFFE}" dt="2024-12-02T16:28:49.069" v="910"/>
        <pc:sldMkLst>
          <pc:docMk/>
          <pc:sldMk cId="2767404563" sldId="285"/>
        </pc:sldMkLst>
      </pc:sldChg>
      <pc:sldChg chg="modSp add mod">
        <pc:chgData name="Keränen Silja" userId="c8e5fdb1-1690-4ecc-b8da-776025a9f29a" providerId="ADAL" clId="{27D11001-CBF5-4CF3-9A59-C2A461ECFFFE}" dt="2024-12-02T16:28:49.116" v="911" actId="27636"/>
        <pc:sldMkLst>
          <pc:docMk/>
          <pc:sldMk cId="2081245142" sldId="286"/>
        </pc:sldMkLst>
      </pc:sldChg>
      <pc:sldChg chg="modSp add mod">
        <pc:chgData name="Keränen Silja" userId="c8e5fdb1-1690-4ecc-b8da-776025a9f29a" providerId="ADAL" clId="{27D11001-CBF5-4CF3-9A59-C2A461ECFFFE}" dt="2024-12-02T16:28:49.116" v="912" actId="27636"/>
        <pc:sldMkLst>
          <pc:docMk/>
          <pc:sldMk cId="2790965195" sldId="287"/>
        </pc:sldMkLst>
      </pc:sldChg>
      <pc:sldChg chg="modSp add mod">
        <pc:chgData name="Keränen Silja" userId="c8e5fdb1-1690-4ecc-b8da-776025a9f29a" providerId="ADAL" clId="{27D11001-CBF5-4CF3-9A59-C2A461ECFFFE}" dt="2024-12-02T16:28:49.132" v="913" actId="27636"/>
        <pc:sldMkLst>
          <pc:docMk/>
          <pc:sldMk cId="3554075741" sldId="290"/>
        </pc:sldMkLst>
      </pc:sldChg>
      <pc:sldChg chg="addSp delSp modSp new mod modClrScheme chgLayout">
        <pc:chgData name="Keränen Silja" userId="c8e5fdb1-1690-4ecc-b8da-776025a9f29a" providerId="ADAL" clId="{27D11001-CBF5-4CF3-9A59-C2A461ECFFFE}" dt="2024-12-02T16:36:02.217" v="1067" actId="1076"/>
        <pc:sldMkLst>
          <pc:docMk/>
          <pc:sldMk cId="257805508" sldId="291"/>
        </pc:sldMkLst>
      </pc:sldChg>
      <pc:sldChg chg="modSp add mod">
        <pc:chgData name="Keränen Silja" userId="c8e5fdb1-1690-4ecc-b8da-776025a9f29a" providerId="ADAL" clId="{27D11001-CBF5-4CF3-9A59-C2A461ECFFFE}" dt="2024-12-02T17:04:41.882" v="3317" actId="1076"/>
        <pc:sldMkLst>
          <pc:docMk/>
          <pc:sldMk cId="834097028" sldId="292"/>
        </pc:sldMkLst>
      </pc:sldChg>
      <pc:sldChg chg="modSp new mod modNotesTx">
        <pc:chgData name="Keränen Silja" userId="c8e5fdb1-1690-4ecc-b8da-776025a9f29a" providerId="ADAL" clId="{27D11001-CBF5-4CF3-9A59-C2A461ECFFFE}" dt="2024-12-03T07:50:41.586" v="3975" actId="20577"/>
        <pc:sldMkLst>
          <pc:docMk/>
          <pc:sldMk cId="2987845579" sldId="293"/>
        </pc:sldMkLst>
      </pc:sldChg>
      <pc:sldChg chg="modSp add mod modNotesTx">
        <pc:chgData name="Keränen Silja" userId="c8e5fdb1-1690-4ecc-b8da-776025a9f29a" providerId="ADAL" clId="{27D11001-CBF5-4CF3-9A59-C2A461ECFFFE}" dt="2024-12-03T09:59:41.953" v="4420" actId="1076"/>
        <pc:sldMkLst>
          <pc:docMk/>
          <pc:sldMk cId="311652324" sldId="294"/>
        </pc:sldMkLst>
      </pc:sldChg>
      <pc:sldChg chg="del">
        <pc:chgData name="Keränen Silja" userId="c8e5fdb1-1690-4ecc-b8da-776025a9f29a" providerId="ADAL" clId="{27D11001-CBF5-4CF3-9A59-C2A461ECFFFE}" dt="2024-12-03T07:50:15.939" v="3946" actId="47"/>
        <pc:sldMkLst>
          <pc:docMk/>
          <pc:sldMk cId="2712587836" sldId="295"/>
        </pc:sldMkLst>
      </pc:sldChg>
      <pc:sldChg chg="addSp delSp modSp add mod">
        <pc:chgData name="Keränen Silja" userId="c8e5fdb1-1690-4ecc-b8da-776025a9f29a" providerId="ADAL" clId="{27D11001-CBF5-4CF3-9A59-C2A461ECFFFE}" dt="2024-12-03T09:52:05.647" v="4414" actId="27636"/>
        <pc:sldMkLst>
          <pc:docMk/>
          <pc:sldMk cId="956487464" sldId="296"/>
        </pc:sldMkLst>
      </pc:sldChg>
      <pc:sldChg chg="addSp delSp modSp add mod chgLayout">
        <pc:chgData name="Keränen Silja" userId="c8e5fdb1-1690-4ecc-b8da-776025a9f29a" providerId="ADAL" clId="{27D11001-CBF5-4CF3-9A59-C2A461ECFFFE}" dt="2024-12-03T09:57:53.897" v="4418" actId="20577"/>
        <pc:sldMkLst>
          <pc:docMk/>
          <pc:sldMk cId="3704812650" sldId="297"/>
        </pc:sldMkLst>
      </pc:sldChg>
    </pc:docChg>
  </pc:docChgLst>
  <pc:docChgLst>
    <pc:chgData name="Keränen Silja" userId="c8e5fdb1-1690-4ecc-b8da-776025a9f29a" providerId="ADAL" clId="{85BA80B6-BD0D-423B-A216-9C4F1DCA0A5F}"/>
    <pc:docChg chg="custSel addSld modSld sldOrd">
      <pc:chgData name="Keränen Silja" userId="c8e5fdb1-1690-4ecc-b8da-776025a9f29a" providerId="ADAL" clId="{85BA80B6-BD0D-423B-A216-9C4F1DCA0A5F}" dt="2025-01-13T09:11:55.973" v="512" actId="478"/>
      <pc:docMkLst>
        <pc:docMk/>
      </pc:docMkLst>
      <pc:sldChg chg="modSp mod">
        <pc:chgData name="Keränen Silja" userId="c8e5fdb1-1690-4ecc-b8da-776025a9f29a" providerId="ADAL" clId="{85BA80B6-BD0D-423B-A216-9C4F1DCA0A5F}" dt="2025-01-12T13:08:44.997" v="364" actId="20577"/>
        <pc:sldMkLst>
          <pc:docMk/>
          <pc:sldMk cId="3085538429" sldId="265"/>
        </pc:sldMkLst>
      </pc:sldChg>
      <pc:sldChg chg="delSp mod">
        <pc:chgData name="Keränen Silja" userId="c8e5fdb1-1690-4ecc-b8da-776025a9f29a" providerId="ADAL" clId="{85BA80B6-BD0D-423B-A216-9C4F1DCA0A5F}" dt="2025-01-13T09:11:55.973" v="512" actId="478"/>
        <pc:sldMkLst>
          <pc:docMk/>
          <pc:sldMk cId="2857934141" sldId="276"/>
        </pc:sldMkLst>
      </pc:sldChg>
      <pc:sldChg chg="modSp mod">
        <pc:chgData name="Keränen Silja" userId="c8e5fdb1-1690-4ecc-b8da-776025a9f29a" providerId="ADAL" clId="{85BA80B6-BD0D-423B-A216-9C4F1DCA0A5F}" dt="2025-01-12T13:11:24.341" v="511" actId="14100"/>
        <pc:sldMkLst>
          <pc:docMk/>
          <pc:sldMk cId="311652324" sldId="294"/>
        </pc:sldMkLst>
      </pc:sldChg>
      <pc:sldChg chg="modSp mod ord">
        <pc:chgData name="Keränen Silja" userId="c8e5fdb1-1690-4ecc-b8da-776025a9f29a" providerId="ADAL" clId="{85BA80B6-BD0D-423B-A216-9C4F1DCA0A5F}" dt="2025-01-12T13:10:01.731" v="392" actId="20577"/>
        <pc:sldMkLst>
          <pc:docMk/>
          <pc:sldMk cId="3704812650" sldId="297"/>
        </pc:sldMkLst>
      </pc:sldChg>
      <pc:sldChg chg="addSp delSp modSp new mod modClrScheme chgLayout">
        <pc:chgData name="Keränen Silja" userId="c8e5fdb1-1690-4ecc-b8da-776025a9f29a" providerId="ADAL" clId="{85BA80B6-BD0D-423B-A216-9C4F1DCA0A5F}" dt="2025-01-09T10:11:50.252" v="343" actId="20577"/>
        <pc:sldMkLst>
          <pc:docMk/>
          <pc:sldMk cId="1813189892" sldId="298"/>
        </pc:sldMkLst>
      </pc:sldChg>
      <pc:sldChg chg="addSp modSp new mod">
        <pc:chgData name="Keränen Silja" userId="c8e5fdb1-1690-4ecc-b8da-776025a9f29a" providerId="ADAL" clId="{85BA80B6-BD0D-423B-A216-9C4F1DCA0A5F}" dt="2025-01-09T10:11:40.466" v="308"/>
        <pc:sldMkLst>
          <pc:docMk/>
          <pc:sldMk cId="619643497" sldId="299"/>
        </pc:sldMkLst>
      </pc:sldChg>
    </pc:docChg>
  </pc:docChgLst>
  <pc:docChgLst>
    <pc:chgData name="Lappalainen Enna" userId="ed4ef956-0821-45f2-9c4d-60231181e17f" providerId="ADAL" clId="{CC9DFF12-1E3D-42F9-AEFA-15684F1775C1}"/>
    <pc:docChg chg="custSel addSld delSld modSld addMainMaster delMainMaster modMainMaster">
      <pc:chgData name="Lappalainen Enna" userId="ed4ef956-0821-45f2-9c4d-60231181e17f" providerId="ADAL" clId="{CC9DFF12-1E3D-42F9-AEFA-15684F1775C1}" dt="2025-04-09T12:24:01.001" v="342" actId="1076"/>
      <pc:docMkLst>
        <pc:docMk/>
      </pc:docMkLst>
      <pc:sldChg chg="addSp delSp modSp mod modClrScheme chgLayout">
        <pc:chgData name="Lappalainen Enna" userId="ed4ef956-0821-45f2-9c4d-60231181e17f" providerId="ADAL" clId="{CC9DFF12-1E3D-42F9-AEFA-15684F1775C1}" dt="2025-04-07T08:35:55.568" v="266" actId="14100"/>
        <pc:sldMkLst>
          <pc:docMk/>
          <pc:sldMk cId="3850950418" sldId="258"/>
        </pc:sldMkLst>
        <pc:spChg chg="add mod">
          <ac:chgData name="Lappalainen Enna" userId="ed4ef956-0821-45f2-9c4d-60231181e17f" providerId="ADAL" clId="{CC9DFF12-1E3D-42F9-AEFA-15684F1775C1}" dt="2025-04-07T08:35:55.568" v="266" actId="14100"/>
          <ac:spMkLst>
            <pc:docMk/>
            <pc:sldMk cId="3850950418" sldId="258"/>
            <ac:spMk id="6" creationId="{D5CE5E05-0A16-AA2E-FDF2-663F8874FA3E}"/>
          </ac:spMkLst>
        </pc:spChg>
        <pc:spChg chg="mod ord">
          <ac:chgData name="Lappalainen Enna" userId="ed4ef956-0821-45f2-9c4d-60231181e17f" providerId="ADAL" clId="{CC9DFF12-1E3D-42F9-AEFA-15684F1775C1}" dt="2025-04-07T08:33:34.234" v="249" actId="27636"/>
          <ac:spMkLst>
            <pc:docMk/>
            <pc:sldMk cId="3850950418" sldId="258"/>
            <ac:spMk id="7" creationId="{34324B0B-2E0F-3502-A777-631F1050A2D3}"/>
          </ac:spMkLst>
        </pc:spChg>
      </pc:sldChg>
      <pc:sldChg chg="addSp delSp modSp mod">
        <pc:chgData name="Lappalainen Enna" userId="ed4ef956-0821-45f2-9c4d-60231181e17f" providerId="ADAL" clId="{CC9DFF12-1E3D-42F9-AEFA-15684F1775C1}" dt="2025-04-07T08:28:17.664" v="240"/>
        <pc:sldMkLst>
          <pc:docMk/>
          <pc:sldMk cId="2653607388" sldId="262"/>
        </pc:sldMkLst>
      </pc:sldChg>
      <pc:sldChg chg="addSp modSp mod">
        <pc:chgData name="Lappalainen Enna" userId="ed4ef956-0821-45f2-9c4d-60231181e17f" providerId="ADAL" clId="{CC9DFF12-1E3D-42F9-AEFA-15684F1775C1}" dt="2025-04-04T07:47:51.669" v="114" actId="1076"/>
        <pc:sldMkLst>
          <pc:docMk/>
          <pc:sldMk cId="3085538429" sldId="265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2062420249" sldId="267"/>
        </pc:sldMkLst>
      </pc:sldChg>
      <pc:sldChg chg="addSp modSp mod">
        <pc:chgData name="Lappalainen Enna" userId="ed4ef956-0821-45f2-9c4d-60231181e17f" providerId="ADAL" clId="{CC9DFF12-1E3D-42F9-AEFA-15684F1775C1}" dt="2025-04-07T08:27:17.722" v="237"/>
        <pc:sldMkLst>
          <pc:docMk/>
          <pc:sldMk cId="2291621869" sldId="268"/>
        </pc:sldMkLst>
      </pc:sldChg>
      <pc:sldChg chg="addSp modSp mod">
        <pc:chgData name="Lappalainen Enna" userId="ed4ef956-0821-45f2-9c4d-60231181e17f" providerId="ADAL" clId="{CC9DFF12-1E3D-42F9-AEFA-15684F1775C1}" dt="2025-04-04T07:47:46.969" v="113" actId="1076"/>
        <pc:sldMkLst>
          <pc:docMk/>
          <pc:sldMk cId="3668476317" sldId="270"/>
        </pc:sldMkLst>
      </pc:sldChg>
      <pc:sldChg chg="addSp modSp">
        <pc:chgData name="Lappalainen Enna" userId="ed4ef956-0821-45f2-9c4d-60231181e17f" providerId="ADAL" clId="{CC9DFF12-1E3D-42F9-AEFA-15684F1775C1}" dt="2025-04-07T06:38:19.457" v="147"/>
        <pc:sldMkLst>
          <pc:docMk/>
          <pc:sldMk cId="209567754" sldId="271"/>
        </pc:sldMkLst>
      </pc:sldChg>
      <pc:sldChg chg="addSp modSp">
        <pc:chgData name="Lappalainen Enna" userId="ed4ef956-0821-45f2-9c4d-60231181e17f" providerId="ADAL" clId="{CC9DFF12-1E3D-42F9-AEFA-15684F1775C1}" dt="2025-04-07T06:38:25.460" v="148"/>
        <pc:sldMkLst>
          <pc:docMk/>
          <pc:sldMk cId="3927995536" sldId="272"/>
        </pc:sldMkLst>
      </pc:sldChg>
      <pc:sldChg chg="addSp modSp">
        <pc:chgData name="Lappalainen Enna" userId="ed4ef956-0821-45f2-9c4d-60231181e17f" providerId="ADAL" clId="{CC9DFF12-1E3D-42F9-AEFA-15684F1775C1}" dt="2025-04-07T06:38:28.124" v="149"/>
        <pc:sldMkLst>
          <pc:docMk/>
          <pc:sldMk cId="2268819722" sldId="274"/>
        </pc:sldMkLst>
      </pc:sldChg>
      <pc:sldChg chg="addSp modSp">
        <pc:chgData name="Lappalainen Enna" userId="ed4ef956-0821-45f2-9c4d-60231181e17f" providerId="ADAL" clId="{CC9DFF12-1E3D-42F9-AEFA-15684F1775C1}" dt="2025-04-07T06:38:43.820" v="154"/>
        <pc:sldMkLst>
          <pc:docMk/>
          <pc:sldMk cId="2857934141" sldId="276"/>
        </pc:sldMkLst>
      </pc:sldChg>
      <pc:sldChg chg="addSp modSp">
        <pc:chgData name="Lappalainen Enna" userId="ed4ef956-0821-45f2-9c4d-60231181e17f" providerId="ADAL" clId="{CC9DFF12-1E3D-42F9-AEFA-15684F1775C1}" dt="2025-04-07T06:37:55.404" v="140"/>
        <pc:sldMkLst>
          <pc:docMk/>
          <pc:sldMk cId="3882569865" sldId="284"/>
        </pc:sldMkLst>
      </pc:sldChg>
      <pc:sldChg chg="addSp modSp">
        <pc:chgData name="Lappalainen Enna" userId="ed4ef956-0821-45f2-9c4d-60231181e17f" providerId="ADAL" clId="{CC9DFF12-1E3D-42F9-AEFA-15684F1775C1}" dt="2025-04-07T06:37:59.005" v="141"/>
        <pc:sldMkLst>
          <pc:docMk/>
          <pc:sldMk cId="2767404563" sldId="285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2081245142" sldId="286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2790965195" sldId="287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3554075741" sldId="290"/>
        </pc:sldMkLst>
      </pc:sldChg>
      <pc:sldChg chg="addSp delSp modSp mod modClrScheme chgLayout">
        <pc:chgData name="Lappalainen Enna" userId="ed4ef956-0821-45f2-9c4d-60231181e17f" providerId="ADAL" clId="{CC9DFF12-1E3D-42F9-AEFA-15684F1775C1}" dt="2025-04-07T08:35:34.426" v="265" actId="478"/>
        <pc:sldMkLst>
          <pc:docMk/>
          <pc:sldMk cId="257805508" sldId="291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834097028" sldId="292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2987845579" sldId="293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311652324" sldId="294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956487464" sldId="296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3704812650" sldId="297"/>
        </pc:sldMkLst>
      </pc:sldChg>
      <pc:sldChg chg="addSp delSp modSp mod">
        <pc:chgData name="Lappalainen Enna" userId="ed4ef956-0821-45f2-9c4d-60231181e17f" providerId="ADAL" clId="{CC9DFF12-1E3D-42F9-AEFA-15684F1775C1}" dt="2025-04-07T08:35:29.755" v="261" actId="478"/>
        <pc:sldMkLst>
          <pc:docMk/>
          <pc:sldMk cId="1813189892" sldId="298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619643497" sldId="299"/>
        </pc:sldMkLst>
      </pc:sldChg>
      <pc:sldChg chg="addSp modSp">
        <pc:chgData name="Lappalainen Enna" userId="ed4ef956-0821-45f2-9c4d-60231181e17f" providerId="ADAL" clId="{CC9DFF12-1E3D-42F9-AEFA-15684F1775C1}" dt="2025-04-07T08:27:17.722" v="237"/>
        <pc:sldMkLst>
          <pc:docMk/>
          <pc:sldMk cId="1036813643" sldId="300"/>
        </pc:sldMkLst>
      </pc:sldChg>
      <pc:sldChg chg="add del">
        <pc:chgData name="Lappalainen Enna" userId="ed4ef956-0821-45f2-9c4d-60231181e17f" providerId="ADAL" clId="{CC9DFF12-1E3D-42F9-AEFA-15684F1775C1}" dt="2025-04-07T06:41:09.263" v="166" actId="2696"/>
        <pc:sldMkLst>
          <pc:docMk/>
          <pc:sldMk cId="587645817" sldId="301"/>
        </pc:sldMkLst>
      </pc:sldChg>
      <pc:sldChg chg="new del">
        <pc:chgData name="Lappalainen Enna" userId="ed4ef956-0821-45f2-9c4d-60231181e17f" providerId="ADAL" clId="{CC9DFF12-1E3D-42F9-AEFA-15684F1775C1}" dt="2025-04-07T08:28:17.649" v="239" actId="2696"/>
        <pc:sldMkLst>
          <pc:docMk/>
          <pc:sldMk cId="2027209571" sldId="301"/>
        </pc:sldMkLst>
      </pc:sldChg>
      <pc:sldChg chg="add del">
        <pc:chgData name="Lappalainen Enna" userId="ed4ef956-0821-45f2-9c4d-60231181e17f" providerId="ADAL" clId="{CC9DFF12-1E3D-42F9-AEFA-15684F1775C1}" dt="2025-04-07T06:41:03.367" v="164" actId="2696"/>
        <pc:sldMkLst>
          <pc:docMk/>
          <pc:sldMk cId="4156756070" sldId="301"/>
        </pc:sldMkLst>
      </pc:sldChg>
      <pc:sldChg chg="modSp mod">
        <pc:chgData name="Lappalainen Enna" userId="ed4ef956-0821-45f2-9c4d-60231181e17f" providerId="ADAL" clId="{CC9DFF12-1E3D-42F9-AEFA-15684F1775C1}" dt="2025-04-09T12:24:01.001" v="342" actId="1076"/>
        <pc:sldMkLst>
          <pc:docMk/>
          <pc:sldMk cId="2566847816" sldId="302"/>
        </pc:sldMkLst>
      </pc:sldChg>
      <pc:sldMasterChg chg="modSldLayout sldLayoutOrd">
        <pc:chgData name="Lappalainen Enna" userId="ed4ef956-0821-45f2-9c4d-60231181e17f" providerId="ADAL" clId="{CC9DFF12-1E3D-42F9-AEFA-15684F1775C1}" dt="2025-04-09T09:58:36.080" v="329" actId="1076"/>
        <pc:sldMasterMkLst>
          <pc:docMk/>
          <pc:sldMasterMk cId="2620070553" sldId="2147483706"/>
        </pc:sldMasterMkLst>
        <pc:sldLayoutChg chg="modSp mod">
          <pc:chgData name="Lappalainen Enna" userId="ed4ef956-0821-45f2-9c4d-60231181e17f" providerId="ADAL" clId="{CC9DFF12-1E3D-42F9-AEFA-15684F1775C1}" dt="2025-04-07T08:41:01.185" v="296" actId="14100"/>
          <pc:sldLayoutMkLst>
            <pc:docMk/>
            <pc:sldMasterMk cId="2620070553" sldId="2147483706"/>
            <pc:sldLayoutMk cId="2698191523" sldId="2147483707"/>
          </pc:sldLayoutMkLst>
          <pc:spChg chg="mod">
            <ac:chgData name="Lappalainen Enna" userId="ed4ef956-0821-45f2-9c4d-60231181e17f" providerId="ADAL" clId="{CC9DFF12-1E3D-42F9-AEFA-15684F1775C1}" dt="2025-04-07T08:41:01.185" v="296" actId="14100"/>
            <ac:spMkLst>
              <pc:docMk/>
              <pc:sldMasterMk cId="2620070553" sldId="2147483706"/>
              <pc:sldLayoutMk cId="2698191523" sldId="2147483707"/>
              <ac:spMk id="2" creationId="{28907339-531C-504B-7893-CD3B75B4FB30}"/>
            </ac:spMkLst>
          </pc:spChg>
        </pc:sldLayoutChg>
        <pc:sldLayoutChg chg="addSp delSp modSp mod">
          <pc:chgData name="Lappalainen Enna" userId="ed4ef956-0821-45f2-9c4d-60231181e17f" providerId="ADAL" clId="{CC9DFF12-1E3D-42F9-AEFA-15684F1775C1}" dt="2025-04-09T09:58:36.080" v="329" actId="1076"/>
          <pc:sldLayoutMkLst>
            <pc:docMk/>
            <pc:sldMasterMk cId="2620070553" sldId="2147483706"/>
            <pc:sldLayoutMk cId="3775152746" sldId="2147483708"/>
          </pc:sldLayoutMkLst>
          <pc:spChg chg="mod">
            <ac:chgData name="Lappalainen Enna" userId="ed4ef956-0821-45f2-9c4d-60231181e17f" providerId="ADAL" clId="{CC9DFF12-1E3D-42F9-AEFA-15684F1775C1}" dt="2025-04-07T08:33:34.127" v="248" actId="14100"/>
            <ac:spMkLst>
              <pc:docMk/>
              <pc:sldMasterMk cId="2620070553" sldId="2147483706"/>
              <pc:sldLayoutMk cId="3775152746" sldId="2147483708"/>
              <ac:spMk id="2" creationId="{28907339-531C-504B-7893-CD3B75B4FB30}"/>
            </ac:spMkLst>
          </pc:spChg>
          <pc:spChg chg="mod">
            <ac:chgData name="Lappalainen Enna" userId="ed4ef956-0821-45f2-9c4d-60231181e17f" providerId="ADAL" clId="{CC9DFF12-1E3D-42F9-AEFA-15684F1775C1}" dt="2025-04-07T08:38:20.425" v="275" actId="14100"/>
            <ac:spMkLst>
              <pc:docMk/>
              <pc:sldMasterMk cId="2620070553" sldId="2147483706"/>
              <pc:sldLayoutMk cId="3775152746" sldId="2147483708"/>
              <ac:spMk id="3" creationId="{0515E840-6CF7-5B10-8685-967BC8D62386}"/>
            </ac:spMkLst>
          </pc:spChg>
          <pc:picChg chg="add mod">
            <ac:chgData name="Lappalainen Enna" userId="ed4ef956-0821-45f2-9c4d-60231181e17f" providerId="ADAL" clId="{CC9DFF12-1E3D-42F9-AEFA-15684F1775C1}" dt="2025-04-07T08:33:30.422" v="247" actId="1076"/>
            <ac:picMkLst>
              <pc:docMk/>
              <pc:sldMasterMk cId="2620070553" sldId="2147483706"/>
              <pc:sldLayoutMk cId="3775152746" sldId="2147483708"/>
              <ac:picMk id="7" creationId="{89C971EF-BA99-B633-79C3-0813A456FF1E}"/>
            </ac:picMkLst>
          </pc:picChg>
          <pc:picChg chg="add mod">
            <ac:chgData name="Lappalainen Enna" userId="ed4ef956-0821-45f2-9c4d-60231181e17f" providerId="ADAL" clId="{CC9DFF12-1E3D-42F9-AEFA-15684F1775C1}" dt="2025-04-07T08:33:30.422" v="247" actId="1076"/>
            <ac:picMkLst>
              <pc:docMk/>
              <pc:sldMasterMk cId="2620070553" sldId="2147483706"/>
              <pc:sldLayoutMk cId="3775152746" sldId="2147483708"/>
              <ac:picMk id="8" creationId="{FBB26252-2627-BE9B-1796-F02B08D06820}"/>
            </ac:picMkLst>
          </pc:picChg>
          <pc:picChg chg="add mod">
            <ac:chgData name="Lappalainen Enna" userId="ed4ef956-0821-45f2-9c4d-60231181e17f" providerId="ADAL" clId="{CC9DFF12-1E3D-42F9-AEFA-15684F1775C1}" dt="2025-04-07T08:33:30.422" v="247" actId="1076"/>
            <ac:picMkLst>
              <pc:docMk/>
              <pc:sldMasterMk cId="2620070553" sldId="2147483706"/>
              <pc:sldLayoutMk cId="3775152746" sldId="2147483708"/>
              <ac:picMk id="9" creationId="{DB40BFB0-2D6B-2AAA-FE4A-4028A026B5E6}"/>
            </ac:picMkLst>
          </pc:picChg>
          <pc:picChg chg="add mod">
            <ac:chgData name="Lappalainen Enna" userId="ed4ef956-0821-45f2-9c4d-60231181e17f" providerId="ADAL" clId="{CC9DFF12-1E3D-42F9-AEFA-15684F1775C1}" dt="2025-04-09T09:58:36.080" v="329" actId="1076"/>
            <ac:picMkLst>
              <pc:docMk/>
              <pc:sldMasterMk cId="2620070553" sldId="2147483706"/>
              <pc:sldLayoutMk cId="3775152746" sldId="2147483708"/>
              <ac:picMk id="13" creationId="{E89BA35F-D7FC-05D7-CFC1-9947D2C11FE5}"/>
            </ac:picMkLst>
          </pc:picChg>
        </pc:sldLayoutChg>
        <pc:sldLayoutChg chg="modSp mod">
          <pc:chgData name="Lappalainen Enna" userId="ed4ef956-0821-45f2-9c4d-60231181e17f" providerId="ADAL" clId="{CC9DFF12-1E3D-42F9-AEFA-15684F1775C1}" dt="2025-04-07T08:34:17.828" v="251" actId="14100"/>
          <pc:sldLayoutMkLst>
            <pc:docMk/>
            <pc:sldMasterMk cId="2620070553" sldId="2147483706"/>
            <pc:sldLayoutMk cId="3534115450" sldId="2147483709"/>
          </pc:sldLayoutMkLst>
          <pc:spChg chg="mod">
            <ac:chgData name="Lappalainen Enna" userId="ed4ef956-0821-45f2-9c4d-60231181e17f" providerId="ADAL" clId="{CC9DFF12-1E3D-42F9-AEFA-15684F1775C1}" dt="2025-04-07T08:34:14.883" v="250" actId="14100"/>
            <ac:spMkLst>
              <pc:docMk/>
              <pc:sldMasterMk cId="2620070553" sldId="2147483706"/>
              <pc:sldLayoutMk cId="3534115450" sldId="2147483709"/>
              <ac:spMk id="2" creationId="{28907339-531C-504B-7893-CD3B75B4FB30}"/>
            </ac:spMkLst>
          </pc:spChg>
          <pc:spChg chg="mod">
            <ac:chgData name="Lappalainen Enna" userId="ed4ef956-0821-45f2-9c4d-60231181e17f" providerId="ADAL" clId="{CC9DFF12-1E3D-42F9-AEFA-15684F1775C1}" dt="2025-04-07T08:34:17.828" v="251" actId="14100"/>
            <ac:spMkLst>
              <pc:docMk/>
              <pc:sldMasterMk cId="2620070553" sldId="2147483706"/>
              <pc:sldLayoutMk cId="3534115450" sldId="2147483709"/>
              <ac:spMk id="3" creationId="{0515E840-6CF7-5B10-8685-967BC8D62386}"/>
            </ac:spMkLst>
          </pc:spChg>
        </pc:sldLayoutChg>
        <pc:sldLayoutChg chg="addSp modSp mod">
          <pc:chgData name="Lappalainen Enna" userId="ed4ef956-0821-45f2-9c4d-60231181e17f" providerId="ADAL" clId="{CC9DFF12-1E3D-42F9-AEFA-15684F1775C1}" dt="2025-04-07T08:40:53.313" v="295" actId="14100"/>
          <pc:sldLayoutMkLst>
            <pc:docMk/>
            <pc:sldMasterMk cId="2620070553" sldId="2147483706"/>
            <pc:sldLayoutMk cId="3217189615" sldId="2147483710"/>
          </pc:sldLayoutMkLst>
          <pc:spChg chg="mod">
            <ac:chgData name="Lappalainen Enna" userId="ed4ef956-0821-45f2-9c4d-60231181e17f" providerId="ADAL" clId="{CC9DFF12-1E3D-42F9-AEFA-15684F1775C1}" dt="2025-04-07T08:40:53.313" v="295" actId="14100"/>
            <ac:spMkLst>
              <pc:docMk/>
              <pc:sldMasterMk cId="2620070553" sldId="2147483706"/>
              <pc:sldLayoutMk cId="3217189615" sldId="2147483710"/>
              <ac:spMk id="2" creationId="{28907339-531C-504B-7893-CD3B75B4FB30}"/>
            </ac:spMkLst>
          </pc:spChg>
          <pc:picChg chg="mod">
            <ac:chgData name="Lappalainen Enna" userId="ed4ef956-0821-45f2-9c4d-60231181e17f" providerId="ADAL" clId="{CC9DFF12-1E3D-42F9-AEFA-15684F1775C1}" dt="2025-04-07T08:37:17.732" v="268" actId="1076"/>
            <ac:picMkLst>
              <pc:docMk/>
              <pc:sldMasterMk cId="2620070553" sldId="2147483706"/>
              <pc:sldLayoutMk cId="3217189615" sldId="2147483710"/>
              <ac:picMk id="7" creationId="{8108B19A-42E0-4DFB-A1F1-320B43CC7745}"/>
            </ac:picMkLst>
          </pc:picChg>
        </pc:sldLayoutChg>
        <pc:sldLayoutChg chg="addSp modSp mod">
          <pc:chgData name="Lappalainen Enna" userId="ed4ef956-0821-45f2-9c4d-60231181e17f" providerId="ADAL" clId="{CC9DFF12-1E3D-42F9-AEFA-15684F1775C1}" dt="2025-04-07T08:40:37.121" v="292" actId="1076"/>
          <pc:sldLayoutMkLst>
            <pc:docMk/>
            <pc:sldMasterMk cId="2620070553" sldId="2147483706"/>
            <pc:sldLayoutMk cId="1312530845" sldId="2147483711"/>
          </pc:sldLayoutMkLst>
          <pc:spChg chg="mod">
            <ac:chgData name="Lappalainen Enna" userId="ed4ef956-0821-45f2-9c4d-60231181e17f" providerId="ADAL" clId="{CC9DFF12-1E3D-42F9-AEFA-15684F1775C1}" dt="2025-04-07T08:39:23.001" v="282" actId="1076"/>
            <ac:spMkLst>
              <pc:docMk/>
              <pc:sldMasterMk cId="2620070553" sldId="2147483706"/>
              <pc:sldLayoutMk cId="1312530845" sldId="2147483711"/>
              <ac:spMk id="2" creationId="{28907339-531C-504B-7893-CD3B75B4FB30}"/>
            </ac:spMkLst>
          </pc:spChg>
          <pc:spChg chg="add mod">
            <ac:chgData name="Lappalainen Enna" userId="ed4ef956-0821-45f2-9c4d-60231181e17f" providerId="ADAL" clId="{CC9DFF12-1E3D-42F9-AEFA-15684F1775C1}" dt="2025-04-07T08:40:37.121" v="292" actId="1076"/>
            <ac:spMkLst>
              <pc:docMk/>
              <pc:sldMasterMk cId="2620070553" sldId="2147483706"/>
              <pc:sldLayoutMk cId="1312530845" sldId="2147483711"/>
              <ac:spMk id="4" creationId="{120010CB-6F99-BC88-C532-89DDBF89C0AE}"/>
            </ac:spMkLst>
          </pc:spChg>
          <pc:picChg chg="add mod">
            <ac:chgData name="Lappalainen Enna" userId="ed4ef956-0821-45f2-9c4d-60231181e17f" providerId="ADAL" clId="{CC9DFF12-1E3D-42F9-AEFA-15684F1775C1}" dt="2025-04-07T08:38:37.394" v="277" actId="1076"/>
            <ac:picMkLst>
              <pc:docMk/>
              <pc:sldMasterMk cId="2620070553" sldId="2147483706"/>
              <pc:sldLayoutMk cId="1312530845" sldId="2147483711"/>
              <ac:picMk id="3" creationId="{F7C19FF1-500E-EFA2-7CAD-A16491E7CB35}"/>
            </ac:picMkLst>
          </pc:picChg>
        </pc:sldLayoutChg>
        <pc:sldLayoutChg chg="addSp modSp mod ord">
          <pc:chgData name="Lappalainen Enna" userId="ed4ef956-0821-45f2-9c4d-60231181e17f" providerId="ADAL" clId="{CC9DFF12-1E3D-42F9-AEFA-15684F1775C1}" dt="2025-04-07T08:42:16.098" v="313" actId="20578"/>
          <pc:sldLayoutMkLst>
            <pc:docMk/>
            <pc:sldMasterMk cId="2620070553" sldId="2147483706"/>
            <pc:sldLayoutMk cId="2226052997" sldId="2147483713"/>
          </pc:sldLayoutMkLst>
          <pc:spChg chg="mod">
            <ac:chgData name="Lappalainen Enna" userId="ed4ef956-0821-45f2-9c4d-60231181e17f" providerId="ADAL" clId="{CC9DFF12-1E3D-42F9-AEFA-15684F1775C1}" dt="2025-04-07T08:39:31.792" v="283" actId="1076"/>
            <ac:spMkLst>
              <pc:docMk/>
              <pc:sldMasterMk cId="2620070553" sldId="2147483706"/>
              <pc:sldLayoutMk cId="2226052997" sldId="2147483713"/>
              <ac:spMk id="3" creationId="{5E992D9A-2C80-2977-ECF1-A06218B3351D}"/>
            </ac:spMkLst>
          </pc:spChg>
          <pc:spChg chg="add mod">
            <ac:chgData name="Lappalainen Enna" userId="ed4ef956-0821-45f2-9c4d-60231181e17f" providerId="ADAL" clId="{CC9DFF12-1E3D-42F9-AEFA-15684F1775C1}" dt="2025-04-07T08:40:26.692" v="290"/>
            <ac:spMkLst>
              <pc:docMk/>
              <pc:sldMasterMk cId="2620070553" sldId="2147483706"/>
              <pc:sldLayoutMk cId="2226052997" sldId="2147483713"/>
              <ac:spMk id="5" creationId="{25BBB074-4112-F0AD-088D-1128C7CD6EAE}"/>
            </ac:spMkLst>
          </pc:spChg>
          <pc:picChg chg="add mod">
            <ac:chgData name="Lappalainen Enna" userId="ed4ef956-0821-45f2-9c4d-60231181e17f" providerId="ADAL" clId="{CC9DFF12-1E3D-42F9-AEFA-15684F1775C1}" dt="2025-04-07T08:38:50.782" v="279" actId="1076"/>
            <ac:picMkLst>
              <pc:docMk/>
              <pc:sldMasterMk cId="2620070553" sldId="2147483706"/>
              <pc:sldLayoutMk cId="2226052997" sldId="2147483713"/>
              <ac:picMk id="4" creationId="{1A6FD6EA-0F9F-246B-EEC0-2FBBE2D426AC}"/>
            </ac:picMkLst>
          </pc:picChg>
        </pc:sldLayoutChg>
        <pc:sldLayoutChg chg="addSp modSp mod">
          <pc:chgData name="Lappalainen Enna" userId="ed4ef956-0821-45f2-9c4d-60231181e17f" providerId="ADAL" clId="{CC9DFF12-1E3D-42F9-AEFA-15684F1775C1}" dt="2025-04-07T08:37:54.103" v="273"/>
          <pc:sldLayoutMkLst>
            <pc:docMk/>
            <pc:sldMasterMk cId="2620070553" sldId="2147483706"/>
            <pc:sldLayoutMk cId="1602939361" sldId="2147483714"/>
          </pc:sldLayoutMkLst>
          <pc:spChg chg="mod">
            <ac:chgData name="Lappalainen Enna" userId="ed4ef956-0821-45f2-9c4d-60231181e17f" providerId="ADAL" clId="{CC9DFF12-1E3D-42F9-AEFA-15684F1775C1}" dt="2025-04-07T08:37:48.793" v="271" actId="14100"/>
            <ac:spMkLst>
              <pc:docMk/>
              <pc:sldMasterMk cId="2620070553" sldId="2147483706"/>
              <pc:sldLayoutMk cId="1602939361" sldId="2147483714"/>
              <ac:spMk id="2" creationId="{17268C22-7489-5A3E-273B-2E9F2F310C91}"/>
            </ac:spMkLst>
          </pc:spChg>
          <pc:spChg chg="mod">
            <ac:chgData name="Lappalainen Enna" userId="ed4ef956-0821-45f2-9c4d-60231181e17f" providerId="ADAL" clId="{CC9DFF12-1E3D-42F9-AEFA-15684F1775C1}" dt="2025-04-07T08:37:51.790" v="272" actId="1076"/>
            <ac:spMkLst>
              <pc:docMk/>
              <pc:sldMasterMk cId="2620070553" sldId="2147483706"/>
              <pc:sldLayoutMk cId="1602939361" sldId="2147483714"/>
              <ac:spMk id="8" creationId="{112D3FCD-C03E-29F6-BA8A-DEC21DD98E30}"/>
            </ac:spMkLst>
          </pc:spChg>
          <pc:picChg chg="add mod">
            <ac:chgData name="Lappalainen Enna" userId="ed4ef956-0821-45f2-9c4d-60231181e17f" providerId="ADAL" clId="{CC9DFF12-1E3D-42F9-AEFA-15684F1775C1}" dt="2025-04-07T08:37:54.103" v="273"/>
            <ac:picMkLst>
              <pc:docMk/>
              <pc:sldMasterMk cId="2620070553" sldId="2147483706"/>
              <pc:sldLayoutMk cId="1602939361" sldId="2147483714"/>
              <ac:picMk id="4" creationId="{22574603-9E71-879E-9B25-ABB93E2EB6A2}"/>
            </ac:picMkLst>
          </pc:picChg>
        </pc:sldLayoutChg>
        <pc:sldLayoutChg chg="modSp mod">
          <pc:chgData name="Lappalainen Enna" userId="ed4ef956-0821-45f2-9c4d-60231181e17f" providerId="ADAL" clId="{CC9DFF12-1E3D-42F9-AEFA-15684F1775C1}" dt="2025-04-07T08:39:54.503" v="289" actId="14100"/>
          <pc:sldLayoutMkLst>
            <pc:docMk/>
            <pc:sldMasterMk cId="2620070553" sldId="2147483706"/>
            <pc:sldLayoutMk cId="1895610246" sldId="2147483715"/>
          </pc:sldLayoutMkLst>
          <pc:spChg chg="mod">
            <ac:chgData name="Lappalainen Enna" userId="ed4ef956-0821-45f2-9c4d-60231181e17f" providerId="ADAL" clId="{CC9DFF12-1E3D-42F9-AEFA-15684F1775C1}" dt="2025-04-07T08:39:51.471" v="288" actId="14100"/>
            <ac:spMkLst>
              <pc:docMk/>
              <pc:sldMasterMk cId="2620070553" sldId="2147483706"/>
              <pc:sldLayoutMk cId="1895610246" sldId="2147483715"/>
              <ac:spMk id="2" creationId="{17268C22-7489-5A3E-273B-2E9F2F310C91}"/>
            </ac:spMkLst>
          </pc:spChg>
          <pc:spChg chg="mod">
            <ac:chgData name="Lappalainen Enna" userId="ed4ef956-0821-45f2-9c4d-60231181e17f" providerId="ADAL" clId="{CC9DFF12-1E3D-42F9-AEFA-15684F1775C1}" dt="2025-04-07T08:39:54.503" v="289" actId="14100"/>
            <ac:spMkLst>
              <pc:docMk/>
              <pc:sldMasterMk cId="2620070553" sldId="2147483706"/>
              <pc:sldLayoutMk cId="1895610246" sldId="2147483715"/>
              <ac:spMk id="7" creationId="{AFFA6A03-E87D-E9DE-ED93-C762247D4851}"/>
            </ac:spMkLst>
          </pc:spChg>
          <pc:spChg chg="mod">
            <ac:chgData name="Lappalainen Enna" userId="ed4ef956-0821-45f2-9c4d-60231181e17f" providerId="ADAL" clId="{CC9DFF12-1E3D-42F9-AEFA-15684F1775C1}" dt="2025-04-07T08:39:47.629" v="287" actId="1076"/>
            <ac:spMkLst>
              <pc:docMk/>
              <pc:sldMasterMk cId="2620070553" sldId="2147483706"/>
              <pc:sldLayoutMk cId="1895610246" sldId="2147483715"/>
              <ac:spMk id="8" creationId="{112D3FCD-C03E-29F6-BA8A-DEC21DD98E30}"/>
            </ac:spMkLst>
          </pc:spChg>
        </pc:sldLayoutChg>
        <pc:sldLayoutChg chg="modSp mod">
          <pc:chgData name="Lappalainen Enna" userId="ed4ef956-0821-45f2-9c4d-60231181e17f" providerId="ADAL" clId="{CC9DFF12-1E3D-42F9-AEFA-15684F1775C1}" dt="2025-04-07T08:41:35.839" v="306" actId="1076"/>
          <pc:sldLayoutMkLst>
            <pc:docMk/>
            <pc:sldMasterMk cId="2620070553" sldId="2147483706"/>
            <pc:sldLayoutMk cId="303089167" sldId="2147483716"/>
          </pc:sldLayoutMkLst>
          <pc:spChg chg="mod">
            <ac:chgData name="Lappalainen Enna" userId="ed4ef956-0821-45f2-9c4d-60231181e17f" providerId="ADAL" clId="{CC9DFF12-1E3D-42F9-AEFA-15684F1775C1}" dt="2025-04-07T08:41:14.872" v="301" actId="1076"/>
            <ac:spMkLst>
              <pc:docMk/>
              <pc:sldMasterMk cId="2620070553" sldId="2147483706"/>
              <pc:sldLayoutMk cId="303089167" sldId="2147483716"/>
              <ac:spMk id="2" creationId="{17268C22-7489-5A3E-273B-2E9F2F310C91}"/>
            </ac:spMkLst>
          </pc:spChg>
          <pc:spChg chg="mod">
            <ac:chgData name="Lappalainen Enna" userId="ed4ef956-0821-45f2-9c4d-60231181e17f" providerId="ADAL" clId="{CC9DFF12-1E3D-42F9-AEFA-15684F1775C1}" dt="2025-04-07T08:41:27.056" v="305" actId="14100"/>
            <ac:spMkLst>
              <pc:docMk/>
              <pc:sldMasterMk cId="2620070553" sldId="2147483706"/>
              <pc:sldLayoutMk cId="303089167" sldId="2147483716"/>
              <ac:spMk id="8" creationId="{112D3FCD-C03E-29F6-BA8A-DEC21DD98E30}"/>
            </ac:spMkLst>
          </pc:spChg>
          <pc:spChg chg="mod">
            <ac:chgData name="Lappalainen Enna" userId="ed4ef956-0821-45f2-9c4d-60231181e17f" providerId="ADAL" clId="{CC9DFF12-1E3D-42F9-AEFA-15684F1775C1}" dt="2025-04-07T08:41:35.839" v="306" actId="1076"/>
            <ac:spMkLst>
              <pc:docMk/>
              <pc:sldMasterMk cId="2620070553" sldId="2147483706"/>
              <pc:sldLayoutMk cId="303089167" sldId="2147483716"/>
              <ac:spMk id="9" creationId="{F0C8592C-31D2-659A-767A-4223B0E2E315}"/>
            </ac:spMkLst>
          </pc:spChg>
        </pc:sldLayoutChg>
        <pc:sldLayoutChg chg="modSp mod">
          <pc:chgData name="Lappalainen Enna" userId="ed4ef956-0821-45f2-9c4d-60231181e17f" providerId="ADAL" clId="{CC9DFF12-1E3D-42F9-AEFA-15684F1775C1}" dt="2025-04-07T08:41:55.878" v="312" actId="1076"/>
          <pc:sldLayoutMkLst>
            <pc:docMk/>
            <pc:sldMasterMk cId="2620070553" sldId="2147483706"/>
            <pc:sldLayoutMk cId="4097184264" sldId="2147483717"/>
          </pc:sldLayoutMkLst>
          <pc:spChg chg="mod">
            <ac:chgData name="Lappalainen Enna" userId="ed4ef956-0821-45f2-9c4d-60231181e17f" providerId="ADAL" clId="{CC9DFF12-1E3D-42F9-AEFA-15684F1775C1}" dt="2025-04-07T08:41:53.385" v="311" actId="14100"/>
            <ac:spMkLst>
              <pc:docMk/>
              <pc:sldMasterMk cId="2620070553" sldId="2147483706"/>
              <pc:sldLayoutMk cId="4097184264" sldId="2147483717"/>
              <ac:spMk id="2" creationId="{17268C22-7489-5A3E-273B-2E9F2F310C91}"/>
            </ac:spMkLst>
          </pc:spChg>
          <pc:spChg chg="mod">
            <ac:chgData name="Lappalainen Enna" userId="ed4ef956-0821-45f2-9c4d-60231181e17f" providerId="ADAL" clId="{CC9DFF12-1E3D-42F9-AEFA-15684F1775C1}" dt="2025-04-07T08:41:55.878" v="312" actId="1076"/>
            <ac:spMkLst>
              <pc:docMk/>
              <pc:sldMasterMk cId="2620070553" sldId="2147483706"/>
              <pc:sldLayoutMk cId="4097184264" sldId="2147483717"/>
              <ac:spMk id="8" creationId="{112D3FCD-C03E-29F6-BA8A-DEC21DD98E30}"/>
            </ac:spMkLst>
          </pc:spChg>
        </pc:sldLayoutChg>
      </pc:sldMasterChg>
      <pc:sldMasterChg chg="new del mod addSldLayout">
        <pc:chgData name="Lappalainen Enna" userId="ed4ef956-0821-45f2-9c4d-60231181e17f" providerId="ADAL" clId="{CC9DFF12-1E3D-42F9-AEFA-15684F1775C1}" dt="2025-04-09T09:51:51.158" v="319" actId="2696"/>
        <pc:sldMasterMkLst>
          <pc:docMk/>
          <pc:sldMasterMk cId="608764856" sldId="2147483727"/>
        </pc:sldMasterMkLst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3353092681" sldId="2147483728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2007742102" sldId="2147483729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79882573" sldId="2147483730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3885501594" sldId="2147483731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1688732865" sldId="2147483732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4247196289" sldId="2147483733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3508143209" sldId="2147483734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765453914" sldId="2147483735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4234726951" sldId="2147483736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580806604" sldId="2147483737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7.918" v="316" actId="6938"/>
          <pc:sldLayoutMkLst>
            <pc:docMk/>
            <pc:sldMasterMk cId="608764856" sldId="2147483727"/>
            <pc:sldLayoutMk cId="4259219686" sldId="2147483738"/>
          </pc:sldLayoutMkLst>
        </pc:sldLayoutChg>
      </pc:sldMasterChg>
      <pc:sldMasterChg chg="new del mod addSldLayout">
        <pc:chgData name="Lappalainen Enna" userId="ed4ef956-0821-45f2-9c4d-60231181e17f" providerId="ADAL" clId="{CC9DFF12-1E3D-42F9-AEFA-15684F1775C1}" dt="2025-04-07T08:34:56.558" v="253" actId="2696"/>
        <pc:sldMasterMkLst>
          <pc:docMk/>
          <pc:sldMasterMk cId="951257381" sldId="2147483727"/>
        </pc:sldMasterMkLst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445686161" sldId="2147483728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2819602522" sldId="2147483729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135256162" sldId="2147483730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364507500" sldId="2147483731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2900057553" sldId="2147483732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3460647848" sldId="2147483733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13073639" sldId="2147483734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2212174726" sldId="2147483735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1252964520" sldId="2147483736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3231796914" sldId="2147483737"/>
          </pc:sldLayoutMkLst>
        </pc:sldLayoutChg>
        <pc:sldLayoutChg chg="new replId">
          <pc:chgData name="Lappalainen Enna" userId="ed4ef956-0821-45f2-9c4d-60231181e17f" providerId="ADAL" clId="{CC9DFF12-1E3D-42F9-AEFA-15684F1775C1}" dt="2025-04-07T08:34:48.395" v="252" actId="6938"/>
          <pc:sldLayoutMkLst>
            <pc:docMk/>
            <pc:sldMasterMk cId="951257381" sldId="2147483727"/>
            <pc:sldLayoutMk cId="2967003364" sldId="2147483738"/>
          </pc:sldLayoutMkLst>
        </pc:sldLayoutChg>
      </pc:sldMasterChg>
      <pc:sldMasterChg chg="new del mod addSldLayout">
        <pc:chgData name="Lappalainen Enna" userId="ed4ef956-0821-45f2-9c4d-60231181e17f" providerId="ADAL" clId="{CC9DFF12-1E3D-42F9-AEFA-15684F1775C1}" dt="2025-04-09T09:51:50.483" v="318" actId="2696"/>
        <pc:sldMasterMkLst>
          <pc:docMk/>
          <pc:sldMasterMk cId="940713285" sldId="2147483739"/>
        </pc:sldMasterMkLst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1557507592" sldId="2147483740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987468878" sldId="2147483741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1401756270" sldId="2147483742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808649290" sldId="2147483743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2919986444" sldId="2147483744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1647684960" sldId="2147483745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911329086" sldId="2147483746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3181921755" sldId="2147483747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1755464058" sldId="2147483748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1846723960" sldId="2147483749"/>
          </pc:sldLayoutMkLst>
        </pc:sldLayoutChg>
        <pc:sldLayoutChg chg="new replId">
          <pc:chgData name="Lappalainen Enna" userId="ed4ef956-0821-45f2-9c4d-60231181e17f" providerId="ADAL" clId="{CC9DFF12-1E3D-42F9-AEFA-15684F1775C1}" dt="2025-04-09T09:51:38.996" v="317" actId="6938"/>
          <pc:sldLayoutMkLst>
            <pc:docMk/>
            <pc:sldMasterMk cId="940713285" sldId="2147483739"/>
            <pc:sldLayoutMk cId="1505157296" sldId="2147483750"/>
          </pc:sldLayoutMkLst>
        </pc:sldLayoutChg>
      </pc:sldMasterChg>
    </pc:docChg>
  </pc:docChgLst>
  <pc:docChgLst>
    <pc:chgData name="Lappalainen Enna" userId="ed4ef956-0821-45f2-9c4d-60231181e17f" providerId="ADAL" clId="{4D8B6CDB-A80F-4AE5-AC87-B6F8311200CE}"/>
    <pc:docChg chg="undo redo custSel addSld delSld modSld sldOrd">
      <pc:chgData name="Lappalainen Enna" userId="ed4ef956-0821-45f2-9c4d-60231181e17f" providerId="ADAL" clId="{4D8B6CDB-A80F-4AE5-AC87-B6F8311200CE}" dt="2024-12-02T10:29:51.990" v="1092" actId="20577"/>
      <pc:docMkLst>
        <pc:docMk/>
      </pc:docMkLst>
      <pc:sldChg chg="modSp mod">
        <pc:chgData name="Lappalainen Enna" userId="ed4ef956-0821-45f2-9c4d-60231181e17f" providerId="ADAL" clId="{4D8B6CDB-A80F-4AE5-AC87-B6F8311200CE}" dt="2024-12-02T09:24:38.335" v="1053" actId="113"/>
        <pc:sldMkLst>
          <pc:docMk/>
          <pc:sldMk cId="3850950418" sldId="258"/>
        </pc:sldMkLst>
      </pc:sldChg>
      <pc:sldChg chg="new del">
        <pc:chgData name="Lappalainen Enna" userId="ed4ef956-0821-45f2-9c4d-60231181e17f" providerId="ADAL" clId="{4D8B6CDB-A80F-4AE5-AC87-B6F8311200CE}" dt="2024-11-20T06:17:33.517" v="56" actId="2696"/>
        <pc:sldMkLst>
          <pc:docMk/>
          <pc:sldMk cId="1233149699" sldId="259"/>
        </pc:sldMkLst>
      </pc:sldChg>
      <pc:sldChg chg="modSp add del mod">
        <pc:chgData name="Lappalainen Enna" userId="ed4ef956-0821-45f2-9c4d-60231181e17f" providerId="ADAL" clId="{4D8B6CDB-A80F-4AE5-AC87-B6F8311200CE}" dt="2024-11-20T06:20:10.133" v="145" actId="2696"/>
        <pc:sldMkLst>
          <pc:docMk/>
          <pc:sldMk cId="1646396991" sldId="260"/>
        </pc:sldMkLst>
      </pc:sldChg>
      <pc:sldChg chg="new del">
        <pc:chgData name="Lappalainen Enna" userId="ed4ef956-0821-45f2-9c4d-60231181e17f" providerId="ADAL" clId="{4D8B6CDB-A80F-4AE5-AC87-B6F8311200CE}" dt="2024-11-20T06:17:31.434" v="55" actId="2696"/>
        <pc:sldMkLst>
          <pc:docMk/>
          <pc:sldMk cId="3180397754" sldId="261"/>
        </pc:sldMkLst>
      </pc:sldChg>
      <pc:sldChg chg="addSp modSp new mod">
        <pc:chgData name="Lappalainen Enna" userId="ed4ef956-0821-45f2-9c4d-60231181e17f" providerId="ADAL" clId="{4D8B6CDB-A80F-4AE5-AC87-B6F8311200CE}" dt="2024-12-02T10:29:51.990" v="1092" actId="20577"/>
        <pc:sldMkLst>
          <pc:docMk/>
          <pc:sldMk cId="3608900004" sldId="261"/>
        </pc:sldMkLst>
      </pc:sldChg>
      <pc:sldChg chg="add del">
        <pc:chgData name="Lappalainen Enna" userId="ed4ef956-0821-45f2-9c4d-60231181e17f" providerId="ADAL" clId="{4D8B6CDB-A80F-4AE5-AC87-B6F8311200CE}" dt="2024-11-20T06:19:44.232" v="139" actId="2696"/>
        <pc:sldMkLst>
          <pc:docMk/>
          <pc:sldMk cId="3953264519" sldId="261"/>
        </pc:sldMkLst>
      </pc:sldChg>
      <pc:sldChg chg="add del">
        <pc:chgData name="Lappalainen Enna" userId="ed4ef956-0821-45f2-9c4d-60231181e17f" providerId="ADAL" clId="{4D8B6CDB-A80F-4AE5-AC87-B6F8311200CE}" dt="2024-11-20T06:19:46.581" v="140" actId="2696"/>
        <pc:sldMkLst>
          <pc:docMk/>
          <pc:sldMk cId="1876516770" sldId="262"/>
        </pc:sldMkLst>
      </pc:sldChg>
      <pc:sldChg chg="modSp add mod">
        <pc:chgData name="Lappalainen Enna" userId="ed4ef956-0821-45f2-9c4d-60231181e17f" providerId="ADAL" clId="{4D8B6CDB-A80F-4AE5-AC87-B6F8311200CE}" dt="2024-12-02T10:27:34.550" v="1090" actId="113"/>
        <pc:sldMkLst>
          <pc:docMk/>
          <pc:sldMk cId="2653607388" sldId="262"/>
        </pc:sldMkLst>
      </pc:sldChg>
      <pc:sldChg chg="addSp delSp modSp add del mod">
        <pc:chgData name="Lappalainen Enna" userId="ed4ef956-0821-45f2-9c4d-60231181e17f" providerId="ADAL" clId="{4D8B6CDB-A80F-4AE5-AC87-B6F8311200CE}" dt="2024-11-20T09:12:58.365" v="304" actId="2696"/>
        <pc:sldMkLst>
          <pc:docMk/>
          <pc:sldMk cId="67804401" sldId="263"/>
        </pc:sldMkLst>
      </pc:sldChg>
      <pc:sldChg chg="add del">
        <pc:chgData name="Lappalainen Enna" userId="ed4ef956-0821-45f2-9c4d-60231181e17f" providerId="ADAL" clId="{4D8B6CDB-A80F-4AE5-AC87-B6F8311200CE}" dt="2024-11-20T06:19:48.597" v="141" actId="2696"/>
        <pc:sldMkLst>
          <pc:docMk/>
          <pc:sldMk cId="3277831169" sldId="263"/>
        </pc:sldMkLst>
      </pc:sldChg>
      <pc:sldChg chg="new del">
        <pc:chgData name="Lappalainen Enna" userId="ed4ef956-0821-45f2-9c4d-60231181e17f" providerId="ADAL" clId="{4D8B6CDB-A80F-4AE5-AC87-B6F8311200CE}" dt="2024-11-20T06:19:37.830" v="138" actId="2696"/>
        <pc:sldMkLst>
          <pc:docMk/>
          <pc:sldMk cId="3129879578" sldId="264"/>
        </pc:sldMkLst>
      </pc:sldChg>
      <pc:sldChg chg="addSp delSp modSp add mod">
        <pc:chgData name="Lappalainen Enna" userId="ed4ef956-0821-45f2-9c4d-60231181e17f" providerId="ADAL" clId="{4D8B6CDB-A80F-4AE5-AC87-B6F8311200CE}" dt="2024-12-02T10:26:00.900" v="1085" actId="1076"/>
        <pc:sldMkLst>
          <pc:docMk/>
          <pc:sldMk cId="3667971953" sldId="264"/>
        </pc:sldMkLst>
      </pc:sldChg>
      <pc:sldChg chg="addSp delSp modSp new mod ord">
        <pc:chgData name="Lappalainen Enna" userId="ed4ef956-0821-45f2-9c4d-60231181e17f" providerId="ADAL" clId="{4D8B6CDB-A80F-4AE5-AC87-B6F8311200CE}" dt="2024-11-20T11:13:45.537" v="401"/>
        <pc:sldMkLst>
          <pc:docMk/>
          <pc:sldMk cId="3085538429" sldId="265"/>
        </pc:sldMkLst>
      </pc:sldChg>
      <pc:sldChg chg="modSp add del mod">
        <pc:chgData name="Lappalainen Enna" userId="ed4ef956-0821-45f2-9c4d-60231181e17f" providerId="ADAL" clId="{4D8B6CDB-A80F-4AE5-AC87-B6F8311200CE}" dt="2024-12-02T09:19:22.552" v="861" actId="2696"/>
        <pc:sldMkLst>
          <pc:docMk/>
          <pc:sldMk cId="1954251292" sldId="266"/>
        </pc:sldMkLst>
      </pc:sldChg>
      <pc:sldChg chg="new del">
        <pc:chgData name="Lappalainen Enna" userId="ed4ef956-0821-45f2-9c4d-60231181e17f" providerId="ADAL" clId="{4D8B6CDB-A80F-4AE5-AC87-B6F8311200CE}" dt="2024-11-20T09:18:48.651" v="397" actId="2696"/>
        <pc:sldMkLst>
          <pc:docMk/>
          <pc:sldMk cId="3700511955" sldId="266"/>
        </pc:sldMkLst>
      </pc:sldChg>
      <pc:sldChg chg="add del">
        <pc:chgData name="Lappalainen Enna" userId="ed4ef956-0821-45f2-9c4d-60231181e17f" providerId="ADAL" clId="{4D8B6CDB-A80F-4AE5-AC87-B6F8311200CE}" dt="2024-11-21T09:08:38.293" v="563" actId="2696"/>
        <pc:sldMkLst>
          <pc:docMk/>
          <pc:sldMk cId="833088276" sldId="267"/>
        </pc:sldMkLst>
      </pc:sldChg>
      <pc:sldChg chg="modSp add mod">
        <pc:chgData name="Lappalainen Enna" userId="ed4ef956-0821-45f2-9c4d-60231181e17f" providerId="ADAL" clId="{4D8B6CDB-A80F-4AE5-AC87-B6F8311200CE}" dt="2024-12-02T09:24:15.034" v="1049" actId="113"/>
        <pc:sldMkLst>
          <pc:docMk/>
          <pc:sldMk cId="2062420249" sldId="267"/>
        </pc:sldMkLst>
      </pc:sldChg>
      <pc:sldChg chg="new del">
        <pc:chgData name="Lappalainen Enna" userId="ed4ef956-0821-45f2-9c4d-60231181e17f" providerId="ADAL" clId="{4D8B6CDB-A80F-4AE5-AC87-B6F8311200CE}" dt="2024-11-21T08:51:38.784" v="469" actId="680"/>
        <pc:sldMkLst>
          <pc:docMk/>
          <pc:sldMk cId="2923145859" sldId="267"/>
        </pc:sldMkLst>
      </pc:sldChg>
      <pc:sldChg chg="modSp add mod">
        <pc:chgData name="Lappalainen Enna" userId="ed4ef956-0821-45f2-9c4d-60231181e17f" providerId="ADAL" clId="{4D8B6CDB-A80F-4AE5-AC87-B6F8311200CE}" dt="2024-12-02T09:24:19.351" v="1050" actId="113"/>
        <pc:sldMkLst>
          <pc:docMk/>
          <pc:sldMk cId="2291621869" sldId="268"/>
        </pc:sldMkLst>
      </pc:sldChg>
      <pc:sldChg chg="add del">
        <pc:chgData name="Lappalainen Enna" userId="ed4ef956-0821-45f2-9c4d-60231181e17f" providerId="ADAL" clId="{4D8B6CDB-A80F-4AE5-AC87-B6F8311200CE}" dt="2024-11-21T09:08:42.604" v="564" actId="2696"/>
        <pc:sldMkLst>
          <pc:docMk/>
          <pc:sldMk cId="2546847421" sldId="268"/>
        </pc:sldMkLst>
      </pc:sldChg>
      <pc:sldChg chg="add del">
        <pc:chgData name="Lappalainen Enna" userId="ed4ef956-0821-45f2-9c4d-60231181e17f" providerId="ADAL" clId="{4D8B6CDB-A80F-4AE5-AC87-B6F8311200CE}" dt="2024-11-21T09:08:45.601" v="565" actId="2696"/>
        <pc:sldMkLst>
          <pc:docMk/>
          <pc:sldMk cId="2955123233" sldId="269"/>
        </pc:sldMkLst>
      </pc:sldChg>
    </pc:docChg>
  </pc:docChgLst>
  <pc:docChgLst>
    <pc:chgData name="Keränen Silja" userId="c8e5fdb1-1690-4ecc-b8da-776025a9f29a" providerId="ADAL" clId="{38AF6C1C-7E8C-4419-A84F-1EF670D7BBCC}"/>
    <pc:docChg chg="modSld">
      <pc:chgData name="Keränen Silja" userId="c8e5fdb1-1690-4ecc-b8da-776025a9f29a" providerId="ADAL" clId="{38AF6C1C-7E8C-4419-A84F-1EF670D7BBCC}" dt="2025-03-21T11:17:57.424" v="0" actId="1036"/>
      <pc:docMkLst>
        <pc:docMk/>
      </pc:docMkLst>
    </pc:docChg>
  </pc:docChgLst>
  <pc:docChgLst>
    <pc:chgData name="Keränen Silja" userId="S::silja.keranen@kamk.fi::c8e5fdb1-1690-4ecc-b8da-776025a9f29a" providerId="AD" clId="Web-{5864C218-B790-1921-7907-B0D6FF0D305F}"/>
    <pc:docChg chg="modSld">
      <pc:chgData name="Keränen Silja" userId="S::silja.keranen@kamk.fi::c8e5fdb1-1690-4ecc-b8da-776025a9f29a" providerId="AD" clId="Web-{5864C218-B790-1921-7907-B0D6FF0D305F}" dt="2025-02-11T16:49:20.176" v="257" actId="20577"/>
      <pc:docMkLst>
        <pc:docMk/>
      </pc:docMkLst>
      <pc:sldChg chg="modSp">
        <pc:chgData name="Keränen Silja" userId="S::silja.keranen@kamk.fi::c8e5fdb1-1690-4ecc-b8da-776025a9f29a" providerId="AD" clId="Web-{5864C218-B790-1921-7907-B0D6FF0D305F}" dt="2025-02-11T16:44:12.251" v="3" actId="20577"/>
        <pc:sldMkLst>
          <pc:docMk/>
          <pc:sldMk cId="3850950418" sldId="258"/>
        </pc:sldMkLst>
      </pc:sldChg>
      <pc:sldChg chg="modSp">
        <pc:chgData name="Keränen Silja" userId="S::silja.keranen@kamk.fi::c8e5fdb1-1690-4ecc-b8da-776025a9f29a" providerId="AD" clId="Web-{5864C218-B790-1921-7907-B0D6FF0D305F}" dt="2025-02-11T16:49:20.176" v="257" actId="20577"/>
        <pc:sldMkLst>
          <pc:docMk/>
          <pc:sldMk cId="2291621869" sldId="268"/>
        </pc:sldMkLst>
      </pc:sldChg>
      <pc:sldChg chg="modSp">
        <pc:chgData name="Keränen Silja" userId="S::silja.keranen@kamk.fi::c8e5fdb1-1690-4ecc-b8da-776025a9f29a" providerId="AD" clId="Web-{5864C218-B790-1921-7907-B0D6FF0D305F}" dt="2025-02-11T16:46:25.205" v="66"/>
        <pc:sldMkLst>
          <pc:docMk/>
          <pc:sldMk cId="2268819722" sldId="274"/>
        </pc:sldMkLst>
      </pc:sldChg>
      <pc:sldChg chg="modSp">
        <pc:chgData name="Keränen Silja" userId="S::silja.keranen@kamk.fi::c8e5fdb1-1690-4ecc-b8da-776025a9f29a" providerId="AD" clId="Web-{5864C218-B790-1921-7907-B0D6FF0D305F}" dt="2025-02-11T16:48:56.535" v="250" actId="20577"/>
        <pc:sldMkLst>
          <pc:docMk/>
          <pc:sldMk cId="834097028" sldId="292"/>
        </pc:sldMkLst>
      </pc:sldChg>
      <pc:sldChg chg="modSp">
        <pc:chgData name="Keränen Silja" userId="S::silja.keranen@kamk.fi::c8e5fdb1-1690-4ecc-b8da-776025a9f29a" providerId="AD" clId="Web-{5864C218-B790-1921-7907-B0D6FF0D305F}" dt="2025-02-11T16:45:31.158" v="46" actId="20577"/>
        <pc:sldMkLst>
          <pc:docMk/>
          <pc:sldMk cId="2987845579" sldId="293"/>
        </pc:sldMkLst>
      </pc:sldChg>
      <pc:sldChg chg="modSp">
        <pc:chgData name="Keränen Silja" userId="S::silja.keranen@kamk.fi::c8e5fdb1-1690-4ecc-b8da-776025a9f29a" providerId="AD" clId="Web-{5864C218-B790-1921-7907-B0D6FF0D305F}" dt="2025-02-11T16:45:03.392" v="24" actId="20577"/>
        <pc:sldMkLst>
          <pc:docMk/>
          <pc:sldMk cId="3704812650" sldId="297"/>
        </pc:sldMkLst>
      </pc:sldChg>
    </pc:docChg>
  </pc:docChgLst>
  <pc:docChgLst>
    <pc:chgData name="Kinnunen Jenni" userId="ce854179-a688-4abb-9608-efa3e08bdfb2" providerId="ADAL" clId="{9CF8B6B6-47EB-4CCA-A8DA-305B5E48CD45}"/>
    <pc:docChg chg="custSel modSld">
      <pc:chgData name="Kinnunen Jenni" userId="ce854179-a688-4abb-9608-efa3e08bdfb2" providerId="ADAL" clId="{9CF8B6B6-47EB-4CCA-A8DA-305B5E48CD45}" dt="2025-04-23T06:10:15.227" v="1401" actId="255"/>
      <pc:docMkLst>
        <pc:docMk/>
      </pc:docMkLst>
      <pc:sldChg chg="modSp mod">
        <pc:chgData name="Kinnunen Jenni" userId="ce854179-a688-4abb-9608-efa3e08bdfb2" providerId="ADAL" clId="{9CF8B6B6-47EB-4CCA-A8DA-305B5E48CD45}" dt="2025-04-23T06:10:15.227" v="1401" actId="255"/>
        <pc:sldMkLst>
          <pc:docMk/>
          <pc:sldMk cId="2566847816" sldId="302"/>
        </pc:sldMkLst>
      </pc:sldChg>
      <pc:sldChg chg="modSp mod">
        <pc:chgData name="Kinnunen Jenni" userId="ce854179-a688-4abb-9608-efa3e08bdfb2" providerId="ADAL" clId="{9CF8B6B6-47EB-4CCA-A8DA-305B5E48CD45}" dt="2025-04-23T06:08:39.771" v="1321" actId="20577"/>
        <pc:sldMkLst>
          <pc:docMk/>
          <pc:sldMk cId="1460544723" sldId="304"/>
        </pc:sldMkLst>
      </pc:sldChg>
    </pc:docChg>
  </pc:docChgLst>
  <pc:docChgLst>
    <pc:chgData clId="Web-{5864C218-B790-1921-7907-B0D6FF0D305F}"/>
    <pc:docChg chg="modSld">
      <pc:chgData name="" userId="" providerId="" clId="Web-{5864C218-B790-1921-7907-B0D6FF0D305F}" dt="2025-02-11T16:44:06.610" v="9" actId="20577"/>
      <pc:docMkLst>
        <pc:docMk/>
      </pc:docMkLst>
      <pc:sldChg chg="modSp">
        <pc:chgData name="" userId="" providerId="" clId="Web-{5864C218-B790-1921-7907-B0D6FF0D305F}" dt="2025-02-11T16:44:06.610" v="9" actId="20577"/>
        <pc:sldMkLst>
          <pc:docMk/>
          <pc:sldMk cId="3850950418" sldId="258"/>
        </pc:sldMkLst>
      </pc:sldChg>
    </pc:docChg>
  </pc:docChgLst>
  <pc:docChgLst>
    <pc:chgData name="Härkönen Laura (LUKE)" userId="S::laura.harkonen_luke.fi#ext#@edukainuu.onmicrosoft.com::6e4573ca-8155-43f0-a76a-c03608109e89" providerId="AD" clId="Web-{C1941B0A-0DAA-FA52-2EB7-49A1C42FF145}"/>
    <pc:docChg chg="modSld">
      <pc:chgData name="Härkönen Laura (LUKE)" userId="S::laura.harkonen_luke.fi#ext#@edukainuu.onmicrosoft.com::6e4573ca-8155-43f0-a76a-c03608109e89" providerId="AD" clId="Web-{C1941B0A-0DAA-FA52-2EB7-49A1C42FF145}" dt="2025-05-19T15:51:54.514" v="0" actId="20577"/>
      <pc:docMkLst>
        <pc:docMk/>
      </pc:docMkLst>
      <pc:sldChg chg="modSp">
        <pc:chgData name="Härkönen Laura (LUKE)" userId="S::laura.harkonen_luke.fi#ext#@edukainuu.onmicrosoft.com::6e4573ca-8155-43f0-a76a-c03608109e89" providerId="AD" clId="Web-{C1941B0A-0DAA-FA52-2EB7-49A1C42FF145}" dt="2025-05-19T15:51:54.514" v="0" actId="20577"/>
        <pc:sldMkLst>
          <pc:docMk/>
          <pc:sldMk cId="4166984644" sldId="313"/>
        </pc:sldMkLst>
        <pc:spChg chg="mod">
          <ac:chgData name="Härkönen Laura (LUKE)" userId="S::laura.harkonen_luke.fi#ext#@edukainuu.onmicrosoft.com::6e4573ca-8155-43f0-a76a-c03608109e89" providerId="AD" clId="Web-{C1941B0A-0DAA-FA52-2EB7-49A1C42FF145}" dt="2025-05-19T15:51:54.514" v="0" actId="20577"/>
          <ac:spMkLst>
            <pc:docMk/>
            <pc:sldMk cId="4166984644" sldId="313"/>
            <ac:spMk id="2" creationId="{8ED849E8-96AE-EFEE-A5AB-6083E58E9D38}"/>
          </ac:spMkLst>
        </pc:spChg>
      </pc:sldChg>
    </pc:docChg>
  </pc:docChgLst>
  <pc:docChgLst>
    <pc:chgData name="Lappalainen Enna" userId="S::enna.lappalainen@kamk.fi::ed4ef956-0821-45f2-9c4d-60231181e17f" providerId="AD" clId="Web-{9F0DE27B-F568-8F1C-0EBD-64382591A6E4}"/>
    <pc:docChg chg="addSld delSld modSld">
      <pc:chgData name="Lappalainen Enna" userId="S::enna.lappalainen@kamk.fi::ed4ef956-0821-45f2-9c4d-60231181e17f" providerId="AD" clId="Web-{9F0DE27B-F568-8F1C-0EBD-64382591A6E4}" dt="2024-12-02T13:35:53.296" v="424" actId="20577"/>
      <pc:docMkLst>
        <pc:docMk/>
      </pc:docMkLst>
      <pc:sldChg chg="modSp">
        <pc:chgData name="Lappalainen Enna" userId="S::enna.lappalainen@kamk.fi::ed4ef956-0821-45f2-9c4d-60231181e17f" providerId="AD" clId="Web-{9F0DE27B-F568-8F1C-0EBD-64382591A6E4}" dt="2024-12-02T12:59:59.205" v="62" actId="20577"/>
        <pc:sldMkLst>
          <pc:docMk/>
          <pc:sldMk cId="3608900004" sldId="261"/>
        </pc:sldMkLst>
      </pc:sldChg>
      <pc:sldChg chg="addSp modSp">
        <pc:chgData name="Lappalainen Enna" userId="S::enna.lappalainen@kamk.fi::ed4ef956-0821-45f2-9c4d-60231181e17f" providerId="AD" clId="Web-{9F0DE27B-F568-8F1C-0EBD-64382591A6E4}" dt="2024-12-02T13:01:35.847" v="84" actId="20577"/>
        <pc:sldMkLst>
          <pc:docMk/>
          <pc:sldMk cId="2653607388" sldId="262"/>
        </pc:sldMkLst>
      </pc:sldChg>
      <pc:sldChg chg="modSp">
        <pc:chgData name="Lappalainen Enna" userId="S::enna.lappalainen@kamk.fi::ed4ef956-0821-45f2-9c4d-60231181e17f" providerId="AD" clId="Web-{9F0DE27B-F568-8F1C-0EBD-64382591A6E4}" dt="2024-12-02T13:01:56.254" v="85" actId="20577"/>
        <pc:sldMkLst>
          <pc:docMk/>
          <pc:sldMk cId="3667971953" sldId="264"/>
        </pc:sldMkLst>
      </pc:sldChg>
      <pc:sldChg chg="modSp">
        <pc:chgData name="Lappalainen Enna" userId="S::enna.lappalainen@kamk.fi::ed4ef956-0821-45f2-9c4d-60231181e17f" providerId="AD" clId="Web-{9F0DE27B-F568-8F1C-0EBD-64382591A6E4}" dt="2024-12-02T13:00:46.487" v="76" actId="20577"/>
        <pc:sldMkLst>
          <pc:docMk/>
          <pc:sldMk cId="3085538429" sldId="265"/>
        </pc:sldMkLst>
      </pc:sldChg>
      <pc:sldChg chg="modSp">
        <pc:chgData name="Lappalainen Enna" userId="S::enna.lappalainen@kamk.fi::ed4ef956-0821-45f2-9c4d-60231181e17f" providerId="AD" clId="Web-{9F0DE27B-F568-8F1C-0EBD-64382591A6E4}" dt="2024-12-02T13:33:45.887" v="365" actId="20577"/>
        <pc:sldMkLst>
          <pc:docMk/>
          <pc:sldMk cId="2062420249" sldId="267"/>
        </pc:sldMkLst>
      </pc:sldChg>
      <pc:sldChg chg="modSp">
        <pc:chgData name="Lappalainen Enna" userId="S::enna.lappalainen@kamk.fi::ed4ef956-0821-45f2-9c4d-60231181e17f" providerId="AD" clId="Web-{9F0DE27B-F568-8F1C-0EBD-64382591A6E4}" dt="2024-12-02T13:35:53.296" v="424" actId="20577"/>
        <pc:sldMkLst>
          <pc:docMk/>
          <pc:sldMk cId="2291621869" sldId="268"/>
        </pc:sldMkLst>
      </pc:sldChg>
      <pc:sldChg chg="add del replId">
        <pc:chgData name="Lappalainen Enna" userId="S::enna.lappalainen@kamk.fi::ed4ef956-0821-45f2-9c4d-60231181e17f" providerId="AD" clId="Web-{9F0DE27B-F568-8F1C-0EBD-64382591A6E4}" dt="2024-12-02T12:52:53.165" v="2"/>
        <pc:sldMkLst>
          <pc:docMk/>
          <pc:sldMk cId="3989605251" sldId="269"/>
        </pc:sldMkLst>
      </pc:sldChg>
      <pc:sldChg chg="modSp add">
        <pc:chgData name="Lappalainen Enna" userId="S::enna.lappalainen@kamk.fi::ed4ef956-0821-45f2-9c4d-60231181e17f" providerId="AD" clId="Web-{9F0DE27B-F568-8F1C-0EBD-64382591A6E4}" dt="2024-12-02T13:01:10.128" v="82" actId="20577"/>
        <pc:sldMkLst>
          <pc:docMk/>
          <pc:sldMk cId="3668476317" sldId="270"/>
        </pc:sldMkLst>
      </pc:sldChg>
    </pc:docChg>
  </pc:docChgLst>
  <pc:docChgLst>
    <pc:chgData name="Keränen Silja" userId="c8e5fdb1-1690-4ecc-b8da-776025a9f29a" providerId="ADAL" clId="{A0118634-3A4F-4C0F-8129-8B0F90C967F8}"/>
    <pc:docChg chg="undo custSel addSld delSld modSld">
      <pc:chgData name="Keränen Silja" userId="c8e5fdb1-1690-4ecc-b8da-776025a9f29a" providerId="ADAL" clId="{A0118634-3A4F-4C0F-8129-8B0F90C967F8}" dt="2025-05-21T09:31:20.756" v="1284" actId="47"/>
      <pc:docMkLst>
        <pc:docMk/>
      </pc:docMkLst>
      <pc:sldChg chg="del">
        <pc:chgData name="Keränen Silja" userId="c8e5fdb1-1690-4ecc-b8da-776025a9f29a" providerId="ADAL" clId="{A0118634-3A4F-4C0F-8129-8B0F90C967F8}" dt="2025-05-20T14:05:25.583" v="230" actId="47"/>
        <pc:sldMkLst>
          <pc:docMk/>
          <pc:sldMk cId="2653607388" sldId="262"/>
        </pc:sldMkLst>
      </pc:sldChg>
      <pc:sldChg chg="del">
        <pc:chgData name="Keränen Silja" userId="c8e5fdb1-1690-4ecc-b8da-776025a9f29a" providerId="ADAL" clId="{A0118634-3A4F-4C0F-8129-8B0F90C967F8}" dt="2025-05-20T14:16:52.152" v="872" actId="47"/>
        <pc:sldMkLst>
          <pc:docMk/>
          <pc:sldMk cId="2062420249" sldId="267"/>
        </pc:sldMkLst>
      </pc:sldChg>
      <pc:sldChg chg="del">
        <pc:chgData name="Keränen Silja" userId="c8e5fdb1-1690-4ecc-b8da-776025a9f29a" providerId="ADAL" clId="{A0118634-3A4F-4C0F-8129-8B0F90C967F8}" dt="2025-05-20T14:05:26.434" v="231" actId="47"/>
        <pc:sldMkLst>
          <pc:docMk/>
          <pc:sldMk cId="3668476317" sldId="270"/>
        </pc:sldMkLst>
      </pc:sldChg>
      <pc:sldChg chg="modSp mod">
        <pc:chgData name="Keränen Silja" userId="c8e5fdb1-1690-4ecc-b8da-776025a9f29a" providerId="ADAL" clId="{A0118634-3A4F-4C0F-8129-8B0F90C967F8}" dt="2025-05-20T14:12:10.581" v="567" actId="1076"/>
        <pc:sldMkLst>
          <pc:docMk/>
          <pc:sldMk cId="209567754" sldId="271"/>
        </pc:sldMkLst>
        <pc:spChg chg="mod">
          <ac:chgData name="Keränen Silja" userId="c8e5fdb1-1690-4ecc-b8da-776025a9f29a" providerId="ADAL" clId="{A0118634-3A4F-4C0F-8129-8B0F90C967F8}" dt="2025-05-20T14:09:59.600" v="509" actId="20577"/>
          <ac:spMkLst>
            <pc:docMk/>
            <pc:sldMk cId="209567754" sldId="271"/>
            <ac:spMk id="2" creationId="{7C9BC5F5-6B84-BCA7-9DBC-4169D91C5797}"/>
          </ac:spMkLst>
        </pc:spChg>
        <pc:spChg chg="mod">
          <ac:chgData name="Keränen Silja" userId="c8e5fdb1-1690-4ecc-b8da-776025a9f29a" providerId="ADAL" clId="{A0118634-3A4F-4C0F-8129-8B0F90C967F8}" dt="2025-05-20T14:12:10.581" v="567" actId="1076"/>
          <ac:spMkLst>
            <pc:docMk/>
            <pc:sldMk cId="209567754" sldId="271"/>
            <ac:spMk id="3" creationId="{0748BB6B-D38D-19F4-8406-59C6DD45468F}"/>
          </ac:spMkLst>
        </pc:spChg>
      </pc:sldChg>
      <pc:sldChg chg="del">
        <pc:chgData name="Keränen Silja" userId="c8e5fdb1-1690-4ecc-b8da-776025a9f29a" providerId="ADAL" clId="{A0118634-3A4F-4C0F-8129-8B0F90C967F8}" dt="2025-05-20T14:12:18.171" v="568" actId="47"/>
        <pc:sldMkLst>
          <pc:docMk/>
          <pc:sldMk cId="3927995536" sldId="272"/>
        </pc:sldMkLst>
      </pc:sldChg>
      <pc:sldChg chg="del">
        <pc:chgData name="Keränen Silja" userId="c8e5fdb1-1690-4ecc-b8da-776025a9f29a" providerId="ADAL" clId="{A0118634-3A4F-4C0F-8129-8B0F90C967F8}" dt="2025-05-20T14:14:54.860" v="804" actId="47"/>
        <pc:sldMkLst>
          <pc:docMk/>
          <pc:sldMk cId="2857934141" sldId="276"/>
        </pc:sldMkLst>
      </pc:sldChg>
      <pc:sldChg chg="addSp delSp modSp mod">
        <pc:chgData name="Keränen Silja" userId="c8e5fdb1-1690-4ecc-b8da-776025a9f29a" providerId="ADAL" clId="{A0118634-3A4F-4C0F-8129-8B0F90C967F8}" dt="2025-05-20T14:09:04.497" v="424" actId="1076"/>
        <pc:sldMkLst>
          <pc:docMk/>
          <pc:sldMk cId="3882569865" sldId="284"/>
        </pc:sldMkLst>
        <pc:spChg chg="mod">
          <ac:chgData name="Keränen Silja" userId="c8e5fdb1-1690-4ecc-b8da-776025a9f29a" providerId="ADAL" clId="{A0118634-3A4F-4C0F-8129-8B0F90C967F8}" dt="2025-05-20T14:08:57.452" v="422" actId="14100"/>
          <ac:spMkLst>
            <pc:docMk/>
            <pc:sldMk cId="3882569865" sldId="284"/>
            <ac:spMk id="2" creationId="{D710188E-7FC9-9589-272A-F968588EEEFE}"/>
          </ac:spMkLst>
        </pc:spChg>
        <pc:spChg chg="mod">
          <ac:chgData name="Keränen Silja" userId="c8e5fdb1-1690-4ecc-b8da-776025a9f29a" providerId="ADAL" clId="{A0118634-3A4F-4C0F-8129-8B0F90C967F8}" dt="2025-05-20T14:09:04.497" v="424" actId="1076"/>
          <ac:spMkLst>
            <pc:docMk/>
            <pc:sldMk cId="3882569865" sldId="284"/>
            <ac:spMk id="3" creationId="{2E41A52E-8BAE-3F3E-E633-A91521F8E281}"/>
          </ac:spMkLst>
        </pc:spChg>
        <pc:spChg chg="add del">
          <ac:chgData name="Keränen Silja" userId="c8e5fdb1-1690-4ecc-b8da-776025a9f29a" providerId="ADAL" clId="{A0118634-3A4F-4C0F-8129-8B0F90C967F8}" dt="2025-05-20T14:06:13.300" v="239" actId="22"/>
          <ac:spMkLst>
            <pc:docMk/>
            <pc:sldMk cId="3882569865" sldId="284"/>
            <ac:spMk id="5" creationId="{B2EFE516-06DF-3ED2-41BB-DE2B5C46E29B}"/>
          </ac:spMkLst>
        </pc:spChg>
      </pc:sldChg>
      <pc:sldChg chg="del">
        <pc:chgData name="Keränen Silja" userId="c8e5fdb1-1690-4ecc-b8da-776025a9f29a" providerId="ADAL" clId="{A0118634-3A4F-4C0F-8129-8B0F90C967F8}" dt="2025-05-20T14:09:19.783" v="425" actId="47"/>
        <pc:sldMkLst>
          <pc:docMk/>
          <pc:sldMk cId="2767404563" sldId="285"/>
        </pc:sldMkLst>
      </pc:sldChg>
      <pc:sldChg chg="del">
        <pc:chgData name="Keränen Silja" userId="c8e5fdb1-1690-4ecc-b8da-776025a9f29a" providerId="ADAL" clId="{A0118634-3A4F-4C0F-8129-8B0F90C967F8}" dt="2025-05-20T14:09:20.490" v="426" actId="47"/>
        <pc:sldMkLst>
          <pc:docMk/>
          <pc:sldMk cId="2081245142" sldId="286"/>
        </pc:sldMkLst>
      </pc:sldChg>
      <pc:sldChg chg="del">
        <pc:chgData name="Keränen Silja" userId="c8e5fdb1-1690-4ecc-b8da-776025a9f29a" providerId="ADAL" clId="{A0118634-3A4F-4C0F-8129-8B0F90C967F8}" dt="2025-05-20T14:09:21.744" v="427" actId="47"/>
        <pc:sldMkLst>
          <pc:docMk/>
          <pc:sldMk cId="2790965195" sldId="287"/>
        </pc:sldMkLst>
      </pc:sldChg>
      <pc:sldChg chg="del">
        <pc:chgData name="Keränen Silja" userId="c8e5fdb1-1690-4ecc-b8da-776025a9f29a" providerId="ADAL" clId="{A0118634-3A4F-4C0F-8129-8B0F90C967F8}" dt="2025-05-20T14:09:22.638" v="428" actId="47"/>
        <pc:sldMkLst>
          <pc:docMk/>
          <pc:sldMk cId="3554075741" sldId="290"/>
        </pc:sldMkLst>
      </pc:sldChg>
      <pc:sldChg chg="del">
        <pc:chgData name="Keränen Silja" userId="c8e5fdb1-1690-4ecc-b8da-776025a9f29a" providerId="ADAL" clId="{A0118634-3A4F-4C0F-8129-8B0F90C967F8}" dt="2025-05-20T14:09:26.302" v="430" actId="47"/>
        <pc:sldMkLst>
          <pc:docMk/>
          <pc:sldMk cId="257805508" sldId="291"/>
        </pc:sldMkLst>
      </pc:sldChg>
      <pc:sldChg chg="del">
        <pc:chgData name="Keränen Silja" userId="c8e5fdb1-1690-4ecc-b8da-776025a9f29a" providerId="ADAL" clId="{A0118634-3A4F-4C0F-8129-8B0F90C967F8}" dt="2025-05-20T14:14:51.594" v="803" actId="47"/>
        <pc:sldMkLst>
          <pc:docMk/>
          <pc:sldMk cId="834097028" sldId="292"/>
        </pc:sldMkLst>
      </pc:sldChg>
      <pc:sldChg chg="del">
        <pc:chgData name="Keränen Silja" userId="c8e5fdb1-1690-4ecc-b8da-776025a9f29a" providerId="ADAL" clId="{A0118634-3A4F-4C0F-8129-8B0F90C967F8}" dt="2025-05-20T14:14:48.269" v="802" actId="47"/>
        <pc:sldMkLst>
          <pc:docMk/>
          <pc:sldMk cId="2987845579" sldId="293"/>
        </pc:sldMkLst>
      </pc:sldChg>
      <pc:sldChg chg="del">
        <pc:chgData name="Keränen Silja" userId="c8e5fdb1-1690-4ecc-b8da-776025a9f29a" providerId="ADAL" clId="{A0118634-3A4F-4C0F-8129-8B0F90C967F8}" dt="2025-05-20T14:05:28.337" v="233" actId="47"/>
        <pc:sldMkLst>
          <pc:docMk/>
          <pc:sldMk cId="956487464" sldId="296"/>
        </pc:sldMkLst>
      </pc:sldChg>
      <pc:sldChg chg="del">
        <pc:chgData name="Keränen Silja" userId="c8e5fdb1-1690-4ecc-b8da-776025a9f29a" providerId="ADAL" clId="{A0118634-3A4F-4C0F-8129-8B0F90C967F8}" dt="2025-05-20T14:12:40.447" v="572" actId="47"/>
        <pc:sldMkLst>
          <pc:docMk/>
          <pc:sldMk cId="3704812650" sldId="297"/>
        </pc:sldMkLst>
      </pc:sldChg>
      <pc:sldChg chg="del">
        <pc:chgData name="Keränen Silja" userId="c8e5fdb1-1690-4ecc-b8da-776025a9f29a" providerId="ADAL" clId="{A0118634-3A4F-4C0F-8129-8B0F90C967F8}" dt="2025-05-20T14:05:30.207" v="235" actId="47"/>
        <pc:sldMkLst>
          <pc:docMk/>
          <pc:sldMk cId="1813189892" sldId="298"/>
        </pc:sldMkLst>
      </pc:sldChg>
      <pc:sldChg chg="del">
        <pc:chgData name="Keränen Silja" userId="c8e5fdb1-1690-4ecc-b8da-776025a9f29a" providerId="ADAL" clId="{A0118634-3A4F-4C0F-8129-8B0F90C967F8}" dt="2025-05-20T14:05:29.184" v="234" actId="47"/>
        <pc:sldMkLst>
          <pc:docMk/>
          <pc:sldMk cId="619643497" sldId="299"/>
        </pc:sldMkLst>
      </pc:sldChg>
      <pc:sldChg chg="del">
        <pc:chgData name="Keränen Silja" userId="c8e5fdb1-1690-4ecc-b8da-776025a9f29a" providerId="ADAL" clId="{A0118634-3A4F-4C0F-8129-8B0F90C967F8}" dt="2025-05-20T14:09:23.955" v="429" actId="47"/>
        <pc:sldMkLst>
          <pc:docMk/>
          <pc:sldMk cId="1036813643" sldId="300"/>
        </pc:sldMkLst>
      </pc:sldChg>
      <pc:sldChg chg="modSp del mod">
        <pc:chgData name="Keränen Silja" userId="c8e5fdb1-1690-4ecc-b8da-776025a9f29a" providerId="ADAL" clId="{A0118634-3A4F-4C0F-8129-8B0F90C967F8}" dt="2025-05-21T09:31:20.756" v="1284" actId="47"/>
        <pc:sldMkLst>
          <pc:docMk/>
          <pc:sldMk cId="1216129775" sldId="301"/>
        </pc:sldMkLst>
        <pc:spChg chg="mod">
          <ac:chgData name="Keränen Silja" userId="c8e5fdb1-1690-4ecc-b8da-776025a9f29a" providerId="ADAL" clId="{A0118634-3A4F-4C0F-8129-8B0F90C967F8}" dt="2025-05-20T14:15:46.997" v="816" actId="20577"/>
          <ac:spMkLst>
            <pc:docMk/>
            <pc:sldMk cId="1216129775" sldId="301"/>
            <ac:spMk id="2" creationId="{18BA8C76-D8BF-EADC-5AE8-0A20D52F6F77}"/>
          </ac:spMkLst>
        </pc:spChg>
      </pc:sldChg>
      <pc:sldChg chg="del">
        <pc:chgData name="Keränen Silja" userId="c8e5fdb1-1690-4ecc-b8da-776025a9f29a" providerId="ADAL" clId="{A0118634-3A4F-4C0F-8129-8B0F90C967F8}" dt="2025-05-20T14:12:36.913" v="570" actId="47"/>
        <pc:sldMkLst>
          <pc:docMk/>
          <pc:sldMk cId="2566847816" sldId="302"/>
        </pc:sldMkLst>
      </pc:sldChg>
      <pc:sldChg chg="del">
        <pc:chgData name="Keränen Silja" userId="c8e5fdb1-1690-4ecc-b8da-776025a9f29a" providerId="ADAL" clId="{A0118634-3A4F-4C0F-8129-8B0F90C967F8}" dt="2025-05-20T14:12:38.360" v="571" actId="47"/>
        <pc:sldMkLst>
          <pc:docMk/>
          <pc:sldMk cId="1460544723" sldId="304"/>
        </pc:sldMkLst>
      </pc:sldChg>
      <pc:sldChg chg="modSp add mod">
        <pc:chgData name="Keränen Silja" userId="c8e5fdb1-1690-4ecc-b8da-776025a9f29a" providerId="ADAL" clId="{A0118634-3A4F-4C0F-8129-8B0F90C967F8}" dt="2025-05-05T12:05:34.543" v="81" actId="20577"/>
        <pc:sldMkLst>
          <pc:docMk/>
          <pc:sldMk cId="3062621271" sldId="305"/>
        </pc:sldMkLst>
        <pc:spChg chg="mod">
          <ac:chgData name="Keränen Silja" userId="c8e5fdb1-1690-4ecc-b8da-776025a9f29a" providerId="ADAL" clId="{A0118634-3A4F-4C0F-8129-8B0F90C967F8}" dt="2025-05-05T12:05:23.989" v="49" actId="27636"/>
          <ac:spMkLst>
            <pc:docMk/>
            <pc:sldMk cId="3062621271" sldId="305"/>
            <ac:spMk id="7" creationId="{CCE33241-4EB7-561A-0575-0223F2F27F86}"/>
          </ac:spMkLst>
        </pc:spChg>
        <pc:spChg chg="mod">
          <ac:chgData name="Keränen Silja" userId="c8e5fdb1-1690-4ecc-b8da-776025a9f29a" providerId="ADAL" clId="{A0118634-3A4F-4C0F-8129-8B0F90C967F8}" dt="2025-05-05T12:05:34.543" v="81" actId="20577"/>
          <ac:spMkLst>
            <pc:docMk/>
            <pc:sldMk cId="3062621271" sldId="305"/>
            <ac:spMk id="12" creationId="{3D15E519-205E-D86E-A8A1-379E40DC4EBB}"/>
          </ac:spMkLst>
        </pc:spChg>
      </pc:sldChg>
      <pc:sldChg chg="addSp delSp modSp new mod chgLayout">
        <pc:chgData name="Keränen Silja" userId="c8e5fdb1-1690-4ecc-b8da-776025a9f29a" providerId="ADAL" clId="{A0118634-3A4F-4C0F-8129-8B0F90C967F8}" dt="2025-05-05T12:05:07.299" v="2" actId="700"/>
        <pc:sldMkLst>
          <pc:docMk/>
          <pc:sldMk cId="1110499868" sldId="306"/>
        </pc:sldMkLst>
        <pc:spChg chg="add mod ord">
          <ac:chgData name="Keränen Silja" userId="c8e5fdb1-1690-4ecc-b8da-776025a9f29a" providerId="ADAL" clId="{A0118634-3A4F-4C0F-8129-8B0F90C967F8}" dt="2025-05-05T12:05:07.299" v="2" actId="700"/>
          <ac:spMkLst>
            <pc:docMk/>
            <pc:sldMk cId="1110499868" sldId="306"/>
            <ac:spMk id="4" creationId="{07073954-5250-418D-C6E2-2F36B4047D84}"/>
          </ac:spMkLst>
        </pc:spChg>
        <pc:spChg chg="add mod ord">
          <ac:chgData name="Keränen Silja" userId="c8e5fdb1-1690-4ecc-b8da-776025a9f29a" providerId="ADAL" clId="{A0118634-3A4F-4C0F-8129-8B0F90C967F8}" dt="2025-05-05T12:05:07.299" v="2" actId="700"/>
          <ac:spMkLst>
            <pc:docMk/>
            <pc:sldMk cId="1110499868" sldId="306"/>
            <ac:spMk id="5" creationId="{7FD5B498-BDFE-FFF8-E4D6-EFCA38C0FDF1}"/>
          </ac:spMkLst>
        </pc:spChg>
      </pc:sldChg>
      <pc:sldChg chg="modSp">
        <pc:chgData name="Keränen Silja" userId="c8e5fdb1-1690-4ecc-b8da-776025a9f29a" providerId="ADAL" clId="{A0118634-3A4F-4C0F-8129-8B0F90C967F8}" dt="2025-05-20T14:18:37.862" v="874" actId="1076"/>
        <pc:sldMkLst>
          <pc:docMk/>
          <pc:sldMk cId="3558322638" sldId="314"/>
        </pc:sldMkLst>
        <pc:picChg chg="mod">
          <ac:chgData name="Keränen Silja" userId="c8e5fdb1-1690-4ecc-b8da-776025a9f29a" providerId="ADAL" clId="{A0118634-3A4F-4C0F-8129-8B0F90C967F8}" dt="2025-05-20T14:18:37.862" v="874" actId="1076"/>
          <ac:picMkLst>
            <pc:docMk/>
            <pc:sldMk cId="3558322638" sldId="314"/>
            <ac:picMk id="1026" creationId="{6ECBB56D-A529-D1C1-AB59-9145EDBB6C67}"/>
          </ac:picMkLst>
        </pc:picChg>
      </pc:sldChg>
      <pc:sldChg chg="add">
        <pc:chgData name="Keränen Silja" userId="c8e5fdb1-1690-4ecc-b8da-776025a9f29a" providerId="ADAL" clId="{A0118634-3A4F-4C0F-8129-8B0F90C967F8}" dt="2025-05-20T14:12:31.668" v="569"/>
        <pc:sldMkLst>
          <pc:docMk/>
          <pc:sldMk cId="554714963" sldId="316"/>
        </pc:sldMkLst>
      </pc:sldChg>
      <pc:sldChg chg="modSp add mod">
        <pc:chgData name="Keränen Silja" userId="c8e5fdb1-1690-4ecc-b8da-776025a9f29a" providerId="ADAL" clId="{A0118634-3A4F-4C0F-8129-8B0F90C967F8}" dt="2025-05-20T14:13:21.867" v="576" actId="1076"/>
        <pc:sldMkLst>
          <pc:docMk/>
          <pc:sldMk cId="64215986" sldId="317"/>
        </pc:sldMkLst>
        <pc:spChg chg="mod">
          <ac:chgData name="Keränen Silja" userId="c8e5fdb1-1690-4ecc-b8da-776025a9f29a" providerId="ADAL" clId="{A0118634-3A4F-4C0F-8129-8B0F90C967F8}" dt="2025-05-20T14:13:18.486" v="575" actId="1076"/>
          <ac:spMkLst>
            <pc:docMk/>
            <pc:sldMk cId="64215986" sldId="317"/>
            <ac:spMk id="2" creationId="{155E5D47-AA67-A10F-59DB-45CAF02E256A}"/>
          </ac:spMkLst>
        </pc:spChg>
        <pc:spChg chg="mod">
          <ac:chgData name="Keränen Silja" userId="c8e5fdb1-1690-4ecc-b8da-776025a9f29a" providerId="ADAL" clId="{A0118634-3A4F-4C0F-8129-8B0F90C967F8}" dt="2025-05-20T14:13:21.867" v="576" actId="1076"/>
          <ac:spMkLst>
            <pc:docMk/>
            <pc:sldMk cId="64215986" sldId="317"/>
            <ac:spMk id="3" creationId="{030BBB43-6113-F7CF-7BB9-BBAD88DE0E97}"/>
          </ac:spMkLst>
        </pc:spChg>
      </pc:sldChg>
      <pc:sldChg chg="modSp add mod">
        <pc:chgData name="Keränen Silja" userId="c8e5fdb1-1690-4ecc-b8da-776025a9f29a" providerId="ADAL" clId="{A0118634-3A4F-4C0F-8129-8B0F90C967F8}" dt="2025-05-20T14:14:42.659" v="801" actId="20577"/>
        <pc:sldMkLst>
          <pc:docMk/>
          <pc:sldMk cId="2072705221" sldId="318"/>
        </pc:sldMkLst>
        <pc:spChg chg="mod">
          <ac:chgData name="Keränen Silja" userId="c8e5fdb1-1690-4ecc-b8da-776025a9f29a" providerId="ADAL" clId="{A0118634-3A4F-4C0F-8129-8B0F90C967F8}" dt="2025-05-20T14:14:42.659" v="801" actId="20577"/>
          <ac:spMkLst>
            <pc:docMk/>
            <pc:sldMk cId="2072705221" sldId="318"/>
            <ac:spMk id="3" creationId="{CECA973A-130D-2B5A-A399-A38AEC3325AC}"/>
          </ac:spMkLst>
        </pc:spChg>
      </pc:sldChg>
      <pc:sldChg chg="modSp add mod">
        <pc:chgData name="Keränen Silja" userId="c8e5fdb1-1690-4ecc-b8da-776025a9f29a" providerId="ADAL" clId="{A0118634-3A4F-4C0F-8129-8B0F90C967F8}" dt="2025-05-20T14:16:35.022" v="871" actId="20577"/>
        <pc:sldMkLst>
          <pc:docMk/>
          <pc:sldMk cId="3749994194" sldId="319"/>
        </pc:sldMkLst>
        <pc:spChg chg="mod">
          <ac:chgData name="Keränen Silja" userId="c8e5fdb1-1690-4ecc-b8da-776025a9f29a" providerId="ADAL" clId="{A0118634-3A4F-4C0F-8129-8B0F90C967F8}" dt="2025-05-20T14:16:35.022" v="871" actId="20577"/>
          <ac:spMkLst>
            <pc:docMk/>
            <pc:sldMk cId="3749994194" sldId="319"/>
            <ac:spMk id="3" creationId="{9E16D821-CF77-0FC4-1CF5-A2CE0C1FC3C2}"/>
          </ac:spMkLst>
        </pc:spChg>
      </pc:sldChg>
      <pc:sldChg chg="modSp add mod">
        <pc:chgData name="Keränen Silja" userId="c8e5fdb1-1690-4ecc-b8da-776025a9f29a" providerId="ADAL" clId="{A0118634-3A4F-4C0F-8129-8B0F90C967F8}" dt="2025-05-20T14:16:14.421" v="819" actId="27636"/>
        <pc:sldMkLst>
          <pc:docMk/>
          <pc:sldMk cId="3036854489" sldId="320"/>
        </pc:sldMkLst>
        <pc:spChg chg="mod">
          <ac:chgData name="Keränen Silja" userId="c8e5fdb1-1690-4ecc-b8da-776025a9f29a" providerId="ADAL" clId="{A0118634-3A4F-4C0F-8129-8B0F90C967F8}" dt="2025-05-20T14:16:14.421" v="819" actId="27636"/>
          <ac:spMkLst>
            <pc:docMk/>
            <pc:sldMk cId="3036854489" sldId="320"/>
            <ac:spMk id="3" creationId="{E3C5F583-B92C-56C5-356B-80040B61C0DE}"/>
          </ac:spMkLst>
        </pc:spChg>
      </pc:sldChg>
      <pc:sldChg chg="modSp add del mod">
        <pc:chgData name="Keränen Silja" userId="c8e5fdb1-1690-4ecc-b8da-776025a9f29a" providerId="ADAL" clId="{A0118634-3A4F-4C0F-8129-8B0F90C967F8}" dt="2025-05-21T09:29:44.424" v="1078" actId="47"/>
        <pc:sldMkLst>
          <pc:docMk/>
          <pc:sldMk cId="1279277322" sldId="321"/>
        </pc:sldMkLst>
        <pc:spChg chg="mod">
          <ac:chgData name="Keränen Silja" userId="c8e5fdb1-1690-4ecc-b8da-776025a9f29a" providerId="ADAL" clId="{A0118634-3A4F-4C0F-8129-8B0F90C967F8}" dt="2025-05-21T09:26:40.963" v="912" actId="20577"/>
          <ac:spMkLst>
            <pc:docMk/>
            <pc:sldMk cId="1279277322" sldId="321"/>
            <ac:spMk id="2" creationId="{03F8367B-57C6-970B-4983-48CC01D92534}"/>
          </ac:spMkLst>
        </pc:spChg>
      </pc:sldChg>
      <pc:sldChg chg="delSp add mod">
        <pc:chgData name="Keränen Silja" userId="c8e5fdb1-1690-4ecc-b8da-776025a9f29a" providerId="ADAL" clId="{A0118634-3A4F-4C0F-8129-8B0F90C967F8}" dt="2025-05-21T09:27:05.392" v="914" actId="478"/>
        <pc:sldMkLst>
          <pc:docMk/>
          <pc:sldMk cId="431938060" sldId="322"/>
        </pc:sldMkLst>
        <pc:spChg chg="del">
          <ac:chgData name="Keränen Silja" userId="c8e5fdb1-1690-4ecc-b8da-776025a9f29a" providerId="ADAL" clId="{A0118634-3A4F-4C0F-8129-8B0F90C967F8}" dt="2025-05-21T09:27:05.392" v="914" actId="478"/>
          <ac:spMkLst>
            <pc:docMk/>
            <pc:sldMk cId="431938060" sldId="322"/>
            <ac:spMk id="5" creationId="{03EA3AC4-D5F7-BD48-82F1-F6F194943271}"/>
          </ac:spMkLst>
        </pc:spChg>
      </pc:sldChg>
      <pc:sldChg chg="modSp new mod">
        <pc:chgData name="Keränen Silja" userId="c8e5fdb1-1690-4ecc-b8da-776025a9f29a" providerId="ADAL" clId="{A0118634-3A4F-4C0F-8129-8B0F90C967F8}" dt="2025-05-21T09:27:25.668" v="952" actId="20577"/>
        <pc:sldMkLst>
          <pc:docMk/>
          <pc:sldMk cId="2842047842" sldId="323"/>
        </pc:sldMkLst>
        <pc:spChg chg="mod">
          <ac:chgData name="Keränen Silja" userId="c8e5fdb1-1690-4ecc-b8da-776025a9f29a" providerId="ADAL" clId="{A0118634-3A4F-4C0F-8129-8B0F90C967F8}" dt="2025-05-21T09:27:25.668" v="952" actId="20577"/>
          <ac:spMkLst>
            <pc:docMk/>
            <pc:sldMk cId="2842047842" sldId="323"/>
            <ac:spMk id="2" creationId="{8A62E168-2C06-C0A8-D8D2-4745493E771C}"/>
          </ac:spMkLst>
        </pc:spChg>
      </pc:sldChg>
      <pc:sldChg chg="modSp add mod">
        <pc:chgData name="Keränen Silja" userId="c8e5fdb1-1690-4ecc-b8da-776025a9f29a" providerId="ADAL" clId="{A0118634-3A4F-4C0F-8129-8B0F90C967F8}" dt="2025-05-21T09:28:43.426" v="1038" actId="20577"/>
        <pc:sldMkLst>
          <pc:docMk/>
          <pc:sldMk cId="2439640424" sldId="324"/>
        </pc:sldMkLst>
        <pc:spChg chg="mod">
          <ac:chgData name="Keränen Silja" userId="c8e5fdb1-1690-4ecc-b8da-776025a9f29a" providerId="ADAL" clId="{A0118634-3A4F-4C0F-8129-8B0F90C967F8}" dt="2025-05-21T09:28:43.426" v="1038" actId="20577"/>
          <ac:spMkLst>
            <pc:docMk/>
            <pc:sldMk cId="2439640424" sldId="324"/>
            <ac:spMk id="7" creationId="{60F68304-CA24-0501-5941-BEE42C0AD67D}"/>
          </ac:spMkLst>
        </pc:spChg>
        <pc:spChg chg="mod">
          <ac:chgData name="Keränen Silja" userId="c8e5fdb1-1690-4ecc-b8da-776025a9f29a" providerId="ADAL" clId="{A0118634-3A4F-4C0F-8129-8B0F90C967F8}" dt="2025-05-21T09:27:47.565" v="998" actId="20577"/>
          <ac:spMkLst>
            <pc:docMk/>
            <pc:sldMk cId="2439640424" sldId="324"/>
            <ac:spMk id="12" creationId="{D0CC72A0-A556-48F4-42AB-C74322090E54}"/>
          </ac:spMkLst>
        </pc:spChg>
      </pc:sldChg>
      <pc:sldChg chg="modSp new mod">
        <pc:chgData name="Keränen Silja" userId="c8e5fdb1-1690-4ecc-b8da-776025a9f29a" providerId="ADAL" clId="{A0118634-3A4F-4C0F-8129-8B0F90C967F8}" dt="2025-05-21T09:28:09.181" v="1037" actId="20577"/>
        <pc:sldMkLst>
          <pc:docMk/>
          <pc:sldMk cId="4207998364" sldId="325"/>
        </pc:sldMkLst>
        <pc:spChg chg="mod">
          <ac:chgData name="Keränen Silja" userId="c8e5fdb1-1690-4ecc-b8da-776025a9f29a" providerId="ADAL" clId="{A0118634-3A4F-4C0F-8129-8B0F90C967F8}" dt="2025-05-21T09:28:09.181" v="1037" actId="20577"/>
          <ac:spMkLst>
            <pc:docMk/>
            <pc:sldMk cId="4207998364" sldId="325"/>
            <ac:spMk id="2" creationId="{17F3287B-2470-B501-7FE5-3126F0F72266}"/>
          </ac:spMkLst>
        </pc:spChg>
      </pc:sldChg>
      <pc:sldChg chg="modSp add mod">
        <pc:chgData name="Keränen Silja" userId="c8e5fdb1-1690-4ecc-b8da-776025a9f29a" providerId="ADAL" clId="{A0118634-3A4F-4C0F-8129-8B0F90C967F8}" dt="2025-05-21T09:29:40.250" v="1077" actId="20577"/>
        <pc:sldMkLst>
          <pc:docMk/>
          <pc:sldMk cId="2053767298" sldId="326"/>
        </pc:sldMkLst>
        <pc:spChg chg="mod">
          <ac:chgData name="Keränen Silja" userId="c8e5fdb1-1690-4ecc-b8da-776025a9f29a" providerId="ADAL" clId="{A0118634-3A4F-4C0F-8129-8B0F90C967F8}" dt="2025-05-21T09:29:36.437" v="1076" actId="20577"/>
          <ac:spMkLst>
            <pc:docMk/>
            <pc:sldMk cId="2053767298" sldId="326"/>
            <ac:spMk id="7" creationId="{086F790C-05A9-502B-CD31-F5CF213B153A}"/>
          </ac:spMkLst>
        </pc:spChg>
        <pc:spChg chg="mod">
          <ac:chgData name="Keränen Silja" userId="c8e5fdb1-1690-4ecc-b8da-776025a9f29a" providerId="ADAL" clId="{A0118634-3A4F-4C0F-8129-8B0F90C967F8}" dt="2025-05-21T09:29:40.250" v="1077" actId="20577"/>
          <ac:spMkLst>
            <pc:docMk/>
            <pc:sldMk cId="2053767298" sldId="326"/>
            <ac:spMk id="12" creationId="{C40FC7FB-1B7E-EF8B-1C4E-41F38FA61B8F}"/>
          </ac:spMkLst>
        </pc:spChg>
      </pc:sldChg>
      <pc:sldChg chg="modSp add mod">
        <pc:chgData name="Keränen Silja" userId="c8e5fdb1-1690-4ecc-b8da-776025a9f29a" providerId="ADAL" clId="{A0118634-3A4F-4C0F-8129-8B0F90C967F8}" dt="2025-05-21T09:31:13.309" v="1283" actId="20577"/>
        <pc:sldMkLst>
          <pc:docMk/>
          <pc:sldMk cId="3531935131" sldId="327"/>
        </pc:sldMkLst>
        <pc:spChg chg="mod">
          <ac:chgData name="Keränen Silja" userId="c8e5fdb1-1690-4ecc-b8da-776025a9f29a" providerId="ADAL" clId="{A0118634-3A4F-4C0F-8129-8B0F90C967F8}" dt="2025-05-21T09:29:59.348" v="1106" actId="20577"/>
          <ac:spMkLst>
            <pc:docMk/>
            <pc:sldMk cId="3531935131" sldId="327"/>
            <ac:spMk id="7" creationId="{F601E662-0E8D-329A-7AE0-0E4D715375D6}"/>
          </ac:spMkLst>
        </pc:spChg>
        <pc:spChg chg="mod">
          <ac:chgData name="Keränen Silja" userId="c8e5fdb1-1690-4ecc-b8da-776025a9f29a" providerId="ADAL" clId="{A0118634-3A4F-4C0F-8129-8B0F90C967F8}" dt="2025-05-21T09:31:13.309" v="1283" actId="20577"/>
          <ac:spMkLst>
            <pc:docMk/>
            <pc:sldMk cId="3531935131" sldId="327"/>
            <ac:spMk id="12" creationId="{F2B84570-E15F-F81C-DBFF-DA99A42FCA85}"/>
          </ac:spMkLst>
        </pc:spChg>
      </pc:sldChg>
    </pc:docChg>
  </pc:docChgLst>
  <pc:docChgLst>
    <pc:chgData name="Ruuttunen Kyösti (LUKE)" userId="S::kyosti.ruuttunen_luke.fi#ext#@edukainuu.onmicrosoft.com::76678349-9473-496a-ad5c-a603ed55eae3" providerId="AD" clId="Web-{DEDD0B1E-E10D-125B-422B-A3D1F06F2072}"/>
    <pc:docChg chg="modSld">
      <pc:chgData name="Ruuttunen Kyösti (LUKE)" userId="S::kyosti.ruuttunen_luke.fi#ext#@edukainuu.onmicrosoft.com::76678349-9473-496a-ad5c-a603ed55eae3" providerId="AD" clId="Web-{DEDD0B1E-E10D-125B-422B-A3D1F06F2072}" dt="2024-12-03T07:56:19.345" v="1" actId="20577"/>
      <pc:docMkLst>
        <pc:docMk/>
      </pc:docMkLst>
    </pc:docChg>
  </pc:docChgLst>
  <pc:docChgLst>
    <pc:chgData name="Härkönen Laura (LUKE)" userId="S::laura.harkonen_luke.fi#ext#@edukainuu.onmicrosoft.com::6e4573ca-8155-43f0-a76a-c03608109e89" providerId="AD" clId="Web-{C14C8010-E5B3-A8A6-53FE-C56317D26DFD}"/>
    <pc:docChg chg="modSld">
      <pc:chgData name="Härkönen Laura (LUKE)" userId="S::laura.harkonen_luke.fi#ext#@edukainuu.onmicrosoft.com::6e4573ca-8155-43f0-a76a-c03608109e89" providerId="AD" clId="Web-{C14C8010-E5B3-A8A6-53FE-C56317D26DFD}" dt="2025-05-20T10:16:52.201" v="90" actId="20577"/>
      <pc:docMkLst>
        <pc:docMk/>
      </pc:docMkLst>
      <pc:sldChg chg="modSp">
        <pc:chgData name="Härkönen Laura (LUKE)" userId="S::laura.harkonen_luke.fi#ext#@edukainuu.onmicrosoft.com::6e4573ca-8155-43f0-a76a-c03608109e89" providerId="AD" clId="Web-{C14C8010-E5B3-A8A6-53FE-C56317D26DFD}" dt="2025-05-20T10:16:52.201" v="90" actId="20577"/>
        <pc:sldMkLst>
          <pc:docMk/>
          <pc:sldMk cId="4166984644" sldId="313"/>
        </pc:sldMkLst>
        <pc:spChg chg="mod">
          <ac:chgData name="Härkönen Laura (LUKE)" userId="S::laura.harkonen_luke.fi#ext#@edukainuu.onmicrosoft.com::6e4573ca-8155-43f0-a76a-c03608109e89" providerId="AD" clId="Web-{C14C8010-E5B3-A8A6-53FE-C56317D26DFD}" dt="2025-05-20T10:13:09.090" v="46" actId="20577"/>
          <ac:spMkLst>
            <pc:docMk/>
            <pc:sldMk cId="4166984644" sldId="313"/>
            <ac:spMk id="2" creationId="{8ED849E8-96AE-EFEE-A5AB-6083E58E9D38}"/>
          </ac:spMkLst>
        </pc:spChg>
        <pc:spChg chg="mod">
          <ac:chgData name="Härkönen Laura (LUKE)" userId="S::laura.harkonen_luke.fi#ext#@edukainuu.onmicrosoft.com::6e4573ca-8155-43f0-a76a-c03608109e89" providerId="AD" clId="Web-{C14C8010-E5B3-A8A6-53FE-C56317D26DFD}" dt="2025-05-20T10:16:52.201" v="90" actId="20577"/>
          <ac:spMkLst>
            <pc:docMk/>
            <pc:sldMk cId="4166984644" sldId="313"/>
            <ac:spMk id="3" creationId="{4D9CF270-9711-7424-6C9D-82057A92C6E3}"/>
          </ac:spMkLst>
        </pc:spChg>
      </pc:sldChg>
      <pc:sldChg chg="modSp">
        <pc:chgData name="Härkönen Laura (LUKE)" userId="S::laura.harkonen_luke.fi#ext#@edukainuu.onmicrosoft.com::6e4573ca-8155-43f0-a76a-c03608109e89" providerId="AD" clId="Web-{C14C8010-E5B3-A8A6-53FE-C56317D26DFD}" dt="2025-05-20T10:16:24.917" v="82" actId="20577"/>
        <pc:sldMkLst>
          <pc:docMk/>
          <pc:sldMk cId="3837489997" sldId="315"/>
        </pc:sldMkLst>
        <pc:spChg chg="mod">
          <ac:chgData name="Härkönen Laura (LUKE)" userId="S::laura.harkonen_luke.fi#ext#@edukainuu.onmicrosoft.com::6e4573ca-8155-43f0-a76a-c03608109e89" providerId="AD" clId="Web-{C14C8010-E5B3-A8A6-53FE-C56317D26DFD}" dt="2025-05-20T10:16:24.917" v="82" actId="20577"/>
          <ac:spMkLst>
            <pc:docMk/>
            <pc:sldMk cId="3837489997" sldId="315"/>
            <ac:spMk id="2" creationId="{4A0BED0B-E76C-E6D1-DCF1-51A2AD44E122}"/>
          </ac:spMkLst>
        </pc:spChg>
      </pc:sldChg>
    </pc:docChg>
  </pc:docChgLst>
  <pc:docChgLst>
    <pc:chgData clId="Web-{C14C8010-E5B3-A8A6-53FE-C56317D26DFD}"/>
    <pc:docChg chg="modSld">
      <pc:chgData name="" userId="" providerId="" clId="Web-{C14C8010-E5B3-A8A6-53FE-C56317D26DFD}" dt="2025-05-20T07:38:01.516" v="0" actId="20577"/>
      <pc:docMkLst>
        <pc:docMk/>
      </pc:docMkLst>
      <pc:sldChg chg="modSp">
        <pc:chgData name="" userId="" providerId="" clId="Web-{C14C8010-E5B3-A8A6-53FE-C56317D26DFD}" dt="2025-05-20T07:38:01.516" v="0" actId="20577"/>
        <pc:sldMkLst>
          <pc:docMk/>
          <pc:sldMk cId="4166984644" sldId="313"/>
        </pc:sldMkLst>
        <pc:spChg chg="mod">
          <ac:chgData name="" userId="" providerId="" clId="Web-{C14C8010-E5B3-A8A6-53FE-C56317D26DFD}" dt="2025-05-20T07:38:01.516" v="0" actId="20577"/>
          <ac:spMkLst>
            <pc:docMk/>
            <pc:sldMk cId="4166984644" sldId="313"/>
            <ac:spMk id="3" creationId="{4D9CF270-9711-7424-6C9D-82057A92C6E3}"/>
          </ac:spMkLst>
        </pc:spChg>
      </pc:sldChg>
    </pc:docChg>
  </pc:docChgLst>
  <pc:docChgLst>
    <pc:chgData name="Ruuttunen Kyösti (LUKE)" userId="908fb8e8-c6c3-401c-852a-dbbf326b776e" providerId="ADAL" clId="{CA689D58-1262-4DBD-BF50-1173489C36DA}"/>
    <pc:docChg chg="undo custSel addSld delSld modSld">
      <pc:chgData name="Ruuttunen Kyösti (LUKE)" userId="908fb8e8-c6c3-401c-852a-dbbf326b776e" providerId="ADAL" clId="{CA689D58-1262-4DBD-BF50-1173489C36DA}" dt="2025-05-22T05:05:19.786" v="5992" actId="20577"/>
      <pc:docMkLst>
        <pc:docMk/>
      </pc:docMkLst>
      <pc:sldChg chg="modSp mod">
        <pc:chgData name="Ruuttunen Kyösti (LUKE)" userId="908fb8e8-c6c3-401c-852a-dbbf326b776e" providerId="ADAL" clId="{CA689D58-1262-4DBD-BF50-1173489C36DA}" dt="2025-05-21T06:45:25.563" v="5963" actId="20577"/>
        <pc:sldMkLst>
          <pc:docMk/>
          <pc:sldMk cId="3882569865" sldId="284"/>
        </pc:sldMkLst>
        <pc:spChg chg="mod">
          <ac:chgData name="Ruuttunen Kyösti (LUKE)" userId="908fb8e8-c6c3-401c-852a-dbbf326b776e" providerId="ADAL" clId="{CA689D58-1262-4DBD-BF50-1173489C36DA}" dt="2025-05-21T06:45:25.563" v="5963" actId="20577"/>
          <ac:spMkLst>
            <pc:docMk/>
            <pc:sldMk cId="3882569865" sldId="284"/>
            <ac:spMk id="3" creationId="{2E41A52E-8BAE-3F3E-E633-A91521F8E281}"/>
          </ac:spMkLst>
        </pc:spChg>
      </pc:sldChg>
      <pc:sldChg chg="modSp mod">
        <pc:chgData name="Ruuttunen Kyösti (LUKE)" userId="908fb8e8-c6c3-401c-852a-dbbf326b776e" providerId="ADAL" clId="{CA689D58-1262-4DBD-BF50-1173489C36DA}" dt="2025-05-18T14:39:48.892" v="45" actId="20577"/>
        <pc:sldMkLst>
          <pc:docMk/>
          <pc:sldMk cId="3062621271" sldId="305"/>
        </pc:sldMkLst>
        <pc:spChg chg="mod">
          <ac:chgData name="Ruuttunen Kyösti (LUKE)" userId="908fb8e8-c6c3-401c-852a-dbbf326b776e" providerId="ADAL" clId="{CA689D58-1262-4DBD-BF50-1173489C36DA}" dt="2025-05-18T14:39:48.892" v="45" actId="20577"/>
          <ac:spMkLst>
            <pc:docMk/>
            <pc:sldMk cId="3062621271" sldId="305"/>
            <ac:spMk id="12" creationId="{3D15E519-205E-D86E-A8A1-379E40DC4EBB}"/>
          </ac:spMkLst>
        </pc:spChg>
      </pc:sldChg>
      <pc:sldChg chg="modSp mod">
        <pc:chgData name="Ruuttunen Kyösti (LUKE)" userId="908fb8e8-c6c3-401c-852a-dbbf326b776e" providerId="ADAL" clId="{CA689D58-1262-4DBD-BF50-1173489C36DA}" dt="2025-05-22T05:05:19.786" v="5992" actId="20577"/>
        <pc:sldMkLst>
          <pc:docMk/>
          <pc:sldMk cId="1110499868" sldId="306"/>
        </pc:sldMkLst>
        <pc:spChg chg="mod">
          <ac:chgData name="Ruuttunen Kyösti (LUKE)" userId="908fb8e8-c6c3-401c-852a-dbbf326b776e" providerId="ADAL" clId="{CA689D58-1262-4DBD-BF50-1173489C36DA}" dt="2025-05-19T13:23:25.122" v="1338" actId="20577"/>
          <ac:spMkLst>
            <pc:docMk/>
            <pc:sldMk cId="1110499868" sldId="306"/>
            <ac:spMk id="4" creationId="{07073954-5250-418D-C6E2-2F36B4047D84}"/>
          </ac:spMkLst>
        </pc:spChg>
        <pc:spChg chg="mod">
          <ac:chgData name="Ruuttunen Kyösti (LUKE)" userId="908fb8e8-c6c3-401c-852a-dbbf326b776e" providerId="ADAL" clId="{CA689D58-1262-4DBD-BF50-1173489C36DA}" dt="2025-05-22T05:05:19.786" v="5992" actId="20577"/>
          <ac:spMkLst>
            <pc:docMk/>
            <pc:sldMk cId="1110499868" sldId="306"/>
            <ac:spMk id="5" creationId="{7FD5B498-BDFE-FFF8-E4D6-EFCA38C0FDF1}"/>
          </ac:spMkLst>
        </pc:spChg>
      </pc:sldChg>
      <pc:sldChg chg="modSp new mod">
        <pc:chgData name="Ruuttunen Kyösti (LUKE)" userId="908fb8e8-c6c3-401c-852a-dbbf326b776e" providerId="ADAL" clId="{CA689D58-1262-4DBD-BF50-1173489C36DA}" dt="2025-05-19T13:20:37.336" v="1287" actId="947"/>
        <pc:sldMkLst>
          <pc:docMk/>
          <pc:sldMk cId="296930676" sldId="307"/>
        </pc:sldMkLst>
        <pc:spChg chg="mod">
          <ac:chgData name="Ruuttunen Kyösti (LUKE)" userId="908fb8e8-c6c3-401c-852a-dbbf326b776e" providerId="ADAL" clId="{CA689D58-1262-4DBD-BF50-1173489C36DA}" dt="2025-05-19T13:20:37.336" v="1287" actId="947"/>
          <ac:spMkLst>
            <pc:docMk/>
            <pc:sldMk cId="296930676" sldId="307"/>
            <ac:spMk id="2" creationId="{78E8219D-F946-0E8F-E3AB-7DCC5995B23F}"/>
          </ac:spMkLst>
        </pc:spChg>
        <pc:spChg chg="mod">
          <ac:chgData name="Ruuttunen Kyösti (LUKE)" userId="908fb8e8-c6c3-401c-852a-dbbf326b776e" providerId="ADAL" clId="{CA689D58-1262-4DBD-BF50-1173489C36DA}" dt="2025-05-19T13:04:13.459" v="398" actId="20577"/>
          <ac:spMkLst>
            <pc:docMk/>
            <pc:sldMk cId="296930676" sldId="307"/>
            <ac:spMk id="3" creationId="{87051627-6FDE-0F29-837B-09A80496FCB7}"/>
          </ac:spMkLst>
        </pc:spChg>
      </pc:sldChg>
      <pc:sldChg chg="modSp new mod">
        <pc:chgData name="Ruuttunen Kyösti (LUKE)" userId="908fb8e8-c6c3-401c-852a-dbbf326b776e" providerId="ADAL" clId="{CA689D58-1262-4DBD-BF50-1173489C36DA}" dt="2025-05-19T13:42:48.405" v="2439" actId="20577"/>
        <pc:sldMkLst>
          <pc:docMk/>
          <pc:sldMk cId="1278033228" sldId="308"/>
        </pc:sldMkLst>
        <pc:spChg chg="mod">
          <ac:chgData name="Ruuttunen Kyösti (LUKE)" userId="908fb8e8-c6c3-401c-852a-dbbf326b776e" providerId="ADAL" clId="{CA689D58-1262-4DBD-BF50-1173489C36DA}" dt="2025-05-19T13:42:48.405" v="2439" actId="20577"/>
          <ac:spMkLst>
            <pc:docMk/>
            <pc:sldMk cId="1278033228" sldId="308"/>
            <ac:spMk id="2" creationId="{F21095C1-06CD-7E10-2DA3-496951C3A7A1}"/>
          </ac:spMkLst>
        </pc:spChg>
        <pc:spChg chg="mod">
          <ac:chgData name="Ruuttunen Kyösti (LUKE)" userId="908fb8e8-c6c3-401c-852a-dbbf326b776e" providerId="ADAL" clId="{CA689D58-1262-4DBD-BF50-1173489C36DA}" dt="2025-05-19T13:22:29.803" v="1293" actId="20577"/>
          <ac:spMkLst>
            <pc:docMk/>
            <pc:sldMk cId="1278033228" sldId="308"/>
            <ac:spMk id="3" creationId="{A9CA3BD7-7E55-C281-814E-ACB59704665F}"/>
          </ac:spMkLst>
        </pc:spChg>
      </pc:sldChg>
      <pc:sldChg chg="modSp new mod">
        <pc:chgData name="Ruuttunen Kyösti (LUKE)" userId="908fb8e8-c6c3-401c-852a-dbbf326b776e" providerId="ADAL" clId="{CA689D58-1262-4DBD-BF50-1173489C36DA}" dt="2025-05-19T14:30:35.572" v="4263" actId="20577"/>
        <pc:sldMkLst>
          <pc:docMk/>
          <pc:sldMk cId="3759470013" sldId="309"/>
        </pc:sldMkLst>
        <pc:spChg chg="mod">
          <ac:chgData name="Ruuttunen Kyösti (LUKE)" userId="908fb8e8-c6c3-401c-852a-dbbf326b776e" providerId="ADAL" clId="{CA689D58-1262-4DBD-BF50-1173489C36DA}" dt="2025-05-19T13:57:15.734" v="3123" actId="20577"/>
          <ac:spMkLst>
            <pc:docMk/>
            <pc:sldMk cId="3759470013" sldId="309"/>
            <ac:spMk id="2" creationId="{6B9BECC3-4622-9EC3-0021-E4B09BFC46D4}"/>
          </ac:spMkLst>
        </pc:spChg>
        <pc:spChg chg="mod">
          <ac:chgData name="Ruuttunen Kyösti (LUKE)" userId="908fb8e8-c6c3-401c-852a-dbbf326b776e" providerId="ADAL" clId="{CA689D58-1262-4DBD-BF50-1173489C36DA}" dt="2025-05-19T14:30:35.572" v="4263" actId="20577"/>
          <ac:spMkLst>
            <pc:docMk/>
            <pc:sldMk cId="3759470013" sldId="309"/>
            <ac:spMk id="3" creationId="{73FFE0C4-472D-E443-4289-3E6E0FD12A20}"/>
          </ac:spMkLst>
        </pc:spChg>
      </pc:sldChg>
      <pc:sldChg chg="modSp new del mod">
        <pc:chgData name="Ruuttunen Kyösti (LUKE)" userId="908fb8e8-c6c3-401c-852a-dbbf326b776e" providerId="ADAL" clId="{CA689D58-1262-4DBD-BF50-1173489C36DA}" dt="2025-05-19T14:00:44.841" v="3126" actId="47"/>
        <pc:sldMkLst>
          <pc:docMk/>
          <pc:sldMk cId="2606999585" sldId="310"/>
        </pc:sldMkLst>
      </pc:sldChg>
      <pc:sldChg chg="modSp new mod">
        <pc:chgData name="Ruuttunen Kyösti (LUKE)" userId="908fb8e8-c6c3-401c-852a-dbbf326b776e" providerId="ADAL" clId="{CA689D58-1262-4DBD-BF50-1173489C36DA}" dt="2025-05-19T14:31:03.313" v="4311" actId="20577"/>
        <pc:sldMkLst>
          <pc:docMk/>
          <pc:sldMk cId="1370630488" sldId="311"/>
        </pc:sldMkLst>
        <pc:spChg chg="mod">
          <ac:chgData name="Ruuttunen Kyösti (LUKE)" userId="908fb8e8-c6c3-401c-852a-dbbf326b776e" providerId="ADAL" clId="{CA689D58-1262-4DBD-BF50-1173489C36DA}" dt="2025-05-19T14:28:37.465" v="4189" actId="20577"/>
          <ac:spMkLst>
            <pc:docMk/>
            <pc:sldMk cId="1370630488" sldId="311"/>
            <ac:spMk id="2" creationId="{3C425C09-D63B-0C51-A618-7EF600C14101}"/>
          </ac:spMkLst>
        </pc:spChg>
        <pc:spChg chg="mod">
          <ac:chgData name="Ruuttunen Kyösti (LUKE)" userId="908fb8e8-c6c3-401c-852a-dbbf326b776e" providerId="ADAL" clId="{CA689D58-1262-4DBD-BF50-1173489C36DA}" dt="2025-05-19T14:31:03.313" v="4311" actId="20577"/>
          <ac:spMkLst>
            <pc:docMk/>
            <pc:sldMk cId="1370630488" sldId="311"/>
            <ac:spMk id="3" creationId="{86E58E5E-D4E9-20C1-E88D-DCE93B056007}"/>
          </ac:spMkLst>
        </pc:spChg>
      </pc:sldChg>
      <pc:sldChg chg="modSp new del mod">
        <pc:chgData name="Ruuttunen Kyösti (LUKE)" userId="908fb8e8-c6c3-401c-852a-dbbf326b776e" providerId="ADAL" clId="{CA689D58-1262-4DBD-BF50-1173489C36DA}" dt="2025-05-19T14:29:19.367" v="4190" actId="47"/>
        <pc:sldMkLst>
          <pc:docMk/>
          <pc:sldMk cId="985624334" sldId="312"/>
        </pc:sldMkLst>
      </pc:sldChg>
      <pc:sldChg chg="modSp new mod">
        <pc:chgData name="Ruuttunen Kyösti (LUKE)" userId="908fb8e8-c6c3-401c-852a-dbbf326b776e" providerId="ADAL" clId="{CA689D58-1262-4DBD-BF50-1173489C36DA}" dt="2025-05-21T20:07:25.061" v="5968" actId="20577"/>
        <pc:sldMkLst>
          <pc:docMk/>
          <pc:sldMk cId="4166984644" sldId="313"/>
        </pc:sldMkLst>
        <pc:spChg chg="mod">
          <ac:chgData name="Ruuttunen Kyösti (LUKE)" userId="908fb8e8-c6c3-401c-852a-dbbf326b776e" providerId="ADAL" clId="{CA689D58-1262-4DBD-BF50-1173489C36DA}" dt="2025-05-21T20:07:25.061" v="5968" actId="20577"/>
          <ac:spMkLst>
            <pc:docMk/>
            <pc:sldMk cId="4166984644" sldId="313"/>
            <ac:spMk id="2" creationId="{8ED849E8-96AE-EFEE-A5AB-6083E58E9D38}"/>
          </ac:spMkLst>
        </pc:spChg>
        <pc:spChg chg="mod">
          <ac:chgData name="Ruuttunen Kyösti (LUKE)" userId="908fb8e8-c6c3-401c-852a-dbbf326b776e" providerId="ADAL" clId="{CA689D58-1262-4DBD-BF50-1173489C36DA}" dt="2025-05-19T14:56:29.515" v="5111" actId="20577"/>
          <ac:spMkLst>
            <pc:docMk/>
            <pc:sldMk cId="4166984644" sldId="313"/>
            <ac:spMk id="3" creationId="{4D9CF270-9711-7424-6C9D-82057A92C6E3}"/>
          </ac:spMkLst>
        </pc:spChg>
      </pc:sldChg>
      <pc:sldChg chg="addSp delSp modSp new mod modClrScheme chgLayout">
        <pc:chgData name="Ruuttunen Kyösti (LUKE)" userId="908fb8e8-c6c3-401c-852a-dbbf326b776e" providerId="ADAL" clId="{CA689D58-1262-4DBD-BF50-1173489C36DA}" dt="2025-05-19T15:36:26.703" v="5959" actId="1076"/>
        <pc:sldMkLst>
          <pc:docMk/>
          <pc:sldMk cId="3558322638" sldId="314"/>
        </pc:sldMkLst>
        <pc:spChg chg="mod ord">
          <ac:chgData name="Ruuttunen Kyösti (LUKE)" userId="908fb8e8-c6c3-401c-852a-dbbf326b776e" providerId="ADAL" clId="{CA689D58-1262-4DBD-BF50-1173489C36DA}" dt="2025-05-19T15:36:00.410" v="5955" actId="26606"/>
          <ac:spMkLst>
            <pc:docMk/>
            <pc:sldMk cId="3558322638" sldId="314"/>
            <ac:spMk id="3" creationId="{0577DED9-9F04-BBC3-9B5E-FD91D1BEF53D}"/>
          </ac:spMkLst>
        </pc:spChg>
        <pc:picChg chg="add mod">
          <ac:chgData name="Ruuttunen Kyösti (LUKE)" userId="908fb8e8-c6c3-401c-852a-dbbf326b776e" providerId="ADAL" clId="{CA689D58-1262-4DBD-BF50-1173489C36DA}" dt="2025-05-19T15:36:26.703" v="5959" actId="1076"/>
          <ac:picMkLst>
            <pc:docMk/>
            <pc:sldMk cId="3558322638" sldId="314"/>
            <ac:picMk id="1026" creationId="{6ECBB56D-A529-D1C1-AB59-9145EDBB6C67}"/>
          </ac:picMkLst>
        </pc:picChg>
      </pc:sldChg>
      <pc:sldChg chg="modSp new mod">
        <pc:chgData name="Ruuttunen Kyösti (LUKE)" userId="908fb8e8-c6c3-401c-852a-dbbf326b776e" providerId="ADAL" clId="{CA689D58-1262-4DBD-BF50-1173489C36DA}" dt="2025-05-19T15:20:55.784" v="5913" actId="20577"/>
        <pc:sldMkLst>
          <pc:docMk/>
          <pc:sldMk cId="3837489997" sldId="315"/>
        </pc:sldMkLst>
        <pc:spChg chg="mod">
          <ac:chgData name="Ruuttunen Kyösti (LUKE)" userId="908fb8e8-c6c3-401c-852a-dbbf326b776e" providerId="ADAL" clId="{CA689D58-1262-4DBD-BF50-1173489C36DA}" dt="2025-05-19T15:20:55.784" v="5913" actId="20577"/>
          <ac:spMkLst>
            <pc:docMk/>
            <pc:sldMk cId="3837489997" sldId="315"/>
            <ac:spMk id="2" creationId="{4A0BED0B-E76C-E6D1-DCF1-51A2AD44E122}"/>
          </ac:spMkLst>
        </pc:spChg>
        <pc:spChg chg="mod">
          <ac:chgData name="Ruuttunen Kyösti (LUKE)" userId="908fb8e8-c6c3-401c-852a-dbbf326b776e" providerId="ADAL" clId="{CA689D58-1262-4DBD-BF50-1173489C36DA}" dt="2025-05-19T15:02:37.177" v="5294" actId="20577"/>
          <ac:spMkLst>
            <pc:docMk/>
            <pc:sldMk cId="3837489997" sldId="315"/>
            <ac:spMk id="3" creationId="{95E56A61-C0D7-1822-9AA4-B27D6AD857ED}"/>
          </ac:spMkLst>
        </pc:spChg>
      </pc:sldChg>
      <pc:sldChg chg="modSp mod">
        <pc:chgData name="Ruuttunen Kyösti (LUKE)" userId="908fb8e8-c6c3-401c-852a-dbbf326b776e" providerId="ADAL" clId="{CA689D58-1262-4DBD-BF50-1173489C36DA}" dt="2025-05-21T06:47:59.602" v="5966" actId="20577"/>
        <pc:sldMkLst>
          <pc:docMk/>
          <pc:sldMk cId="2072705221" sldId="318"/>
        </pc:sldMkLst>
        <pc:spChg chg="mod">
          <ac:chgData name="Ruuttunen Kyösti (LUKE)" userId="908fb8e8-c6c3-401c-852a-dbbf326b776e" providerId="ADAL" clId="{CA689D58-1262-4DBD-BF50-1173489C36DA}" dt="2025-05-21T06:47:59.602" v="5966" actId="20577"/>
          <ac:spMkLst>
            <pc:docMk/>
            <pc:sldMk cId="2072705221" sldId="318"/>
            <ac:spMk id="3" creationId="{CECA973A-130D-2B5A-A399-A38AEC3325AC}"/>
          </ac:spMkLst>
        </pc:spChg>
      </pc:sldChg>
    </pc:docChg>
  </pc:docChgLst>
  <pc:docChgLst>
    <pc:chgData name="Kinnunen Jenni" userId="S::jenni.kinnunen@kamk.fi::ce854179-a688-4abb-9608-efa3e08bdfb2" providerId="AD" clId="Web-{213445AE-A41E-B678-A675-76029F65E3BB}"/>
    <pc:docChg chg="addSld modSld">
      <pc:chgData name="Kinnunen Jenni" userId="S::jenni.kinnunen@kamk.fi::ce854179-a688-4abb-9608-efa3e08bdfb2" providerId="AD" clId="Web-{213445AE-A41E-B678-A675-76029F65E3BB}" dt="2025-04-23T05:36:59.080" v="385" actId="20577"/>
      <pc:docMkLst>
        <pc:docMk/>
      </pc:docMkLst>
      <pc:sldChg chg="modSp">
        <pc:chgData name="Kinnunen Jenni" userId="S::jenni.kinnunen@kamk.fi::ce854179-a688-4abb-9608-efa3e08bdfb2" providerId="AD" clId="Web-{213445AE-A41E-B678-A675-76029F65E3BB}" dt="2025-04-23T05:36:59.080" v="385" actId="20577"/>
        <pc:sldMkLst>
          <pc:docMk/>
          <pc:sldMk cId="2566847816" sldId="302"/>
        </pc:sldMkLst>
      </pc:sldChg>
      <pc:sldChg chg="modSp new">
        <pc:chgData name="Kinnunen Jenni" userId="S::jenni.kinnunen@kamk.fi::ce854179-a688-4abb-9608-efa3e08bdfb2" providerId="AD" clId="Web-{213445AE-A41E-B678-A675-76029F65E3BB}" dt="2025-04-23T05:36:20.642" v="381" actId="20577"/>
        <pc:sldMkLst>
          <pc:docMk/>
          <pc:sldMk cId="1460544723" sldId="30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Energy (GWh): </a:t>
            </a:r>
            <a:r>
              <a:rPr lang="en-US" sz="1400" b="0" i="0" u="none" strike="noStrike" baseline="0">
                <a:effectLst/>
              </a:rPr>
              <a:t>DCs in Kajaani </a:t>
            </a:r>
          </a:p>
        </c:rich>
      </c:tx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0199912700239723"/>
          <c:y val="0.11337498645217738"/>
          <c:w val="0.86525174165834851"/>
          <c:h val="0.73391945446387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'Waste heat scenarios'!$B$62</c:f>
              <c:strCache>
                <c:ptCount val="1"/>
                <c:pt idx="0">
                  <c:v>LUMI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'Waste heat scenarios'!$C$61:$I$61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'Waste heat scenarios'!$C$62:$I$62</c:f>
              <c:numCache>
                <c:formatCode>General</c:formatCode>
                <c:ptCount val="7"/>
                <c:pt idx="0">
                  <c:v>34.689600000000006</c:v>
                </c:pt>
                <c:pt idx="1">
                  <c:v>34.689600000000006</c:v>
                </c:pt>
                <c:pt idx="2">
                  <c:v>34.689600000000006</c:v>
                </c:pt>
                <c:pt idx="3">
                  <c:v>34.689600000000006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B-4D78-8B8C-8598BB9A7A8A}"/>
            </c:ext>
          </c:extLst>
        </c:ser>
        <c:ser>
          <c:idx val="1"/>
          <c:order val="1"/>
          <c:tx>
            <c:strRef>
              <c:f>'Waste heat scenarios'!$B$63</c:f>
              <c:strCache>
                <c:ptCount val="1"/>
                <c:pt idx="0">
                  <c:v>Roihu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'Waste heat scenarios'!$C$61:$I$61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'Waste heat scenarios'!$C$63:$I$63</c:f>
              <c:numCache>
                <c:formatCode>General</c:formatCode>
                <c:ptCount val="7"/>
                <c:pt idx="0">
                  <c:v>0</c:v>
                </c:pt>
                <c:pt idx="1">
                  <c:v>10.512000000000002</c:v>
                </c:pt>
                <c:pt idx="2">
                  <c:v>10.512000000000002</c:v>
                </c:pt>
                <c:pt idx="3">
                  <c:v>10.512000000000002</c:v>
                </c:pt>
                <c:pt idx="4">
                  <c:v>10.512000000000002</c:v>
                </c:pt>
                <c:pt idx="5">
                  <c:v>10.512000000000002</c:v>
                </c:pt>
                <c:pt idx="6">
                  <c:v>10.512000000000002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B-4D78-8B8C-8598BB9A7A8A}"/>
            </c:ext>
          </c:extLst>
        </c:ser>
        <c:ser>
          <c:idx val="2"/>
          <c:order val="2"/>
          <c:tx>
            <c:strRef>
              <c:f>'Waste heat scenarios'!$B$64</c:f>
              <c:strCache>
                <c:ptCount val="1"/>
                <c:pt idx="0">
                  <c:v>LUMI-AI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'Waste heat scenarios'!$C$61:$I$61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  <c:extLst xmlns:c15="http://schemas.microsoft.com/office/drawing/2012/chart"/>
            </c:numRef>
          </c:cat>
          <c:val>
            <c:numRef>
              <c:f>'Waste heat scenarios'!$C$64:$I$64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45.99</c:v>
                </c:pt>
                <c:pt idx="4">
                  <c:v>137.96999999999997</c:v>
                </c:pt>
                <c:pt idx="5">
                  <c:v>137.96999999999997</c:v>
                </c:pt>
                <c:pt idx="6">
                  <c:v>137.96999999999997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D7BB-4D78-8B8C-8598BB9A7A8A}"/>
            </c:ext>
          </c:extLst>
        </c:ser>
        <c:ser>
          <c:idx val="3"/>
          <c:order val="3"/>
          <c:tx>
            <c:strRef>
              <c:f>'Waste heat scenarios'!$B$65</c:f>
              <c:strCache>
                <c:ptCount val="1"/>
                <c:pt idx="0">
                  <c:v>DC1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'Waste heat scenarios'!$C$61:$I$61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'Waste heat scenarios'!$C$65:$I$65</c:f>
              <c:numCache>
                <c:formatCode>General</c:formatCode>
                <c:ptCount val="7"/>
                <c:pt idx="0">
                  <c:v>5.5845000000000002</c:v>
                </c:pt>
                <c:pt idx="1">
                  <c:v>55.845000000000006</c:v>
                </c:pt>
                <c:pt idx="2">
                  <c:v>55.845000000000006</c:v>
                </c:pt>
                <c:pt idx="3">
                  <c:v>83.767499999999998</c:v>
                </c:pt>
                <c:pt idx="4">
                  <c:v>111.69000000000001</c:v>
                </c:pt>
                <c:pt idx="5">
                  <c:v>167.535</c:v>
                </c:pt>
                <c:pt idx="6">
                  <c:v>279.22500000000008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BB-4D78-8B8C-8598BB9A7A8A}"/>
            </c:ext>
          </c:extLst>
        </c:ser>
        <c:ser>
          <c:idx val="4"/>
          <c:order val="4"/>
          <c:tx>
            <c:strRef>
              <c:f>'Waste heat scenarios'!$B$66</c:f>
              <c:strCache>
                <c:ptCount val="1"/>
                <c:pt idx="0">
                  <c:v>DC2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'Waste heat scenarios'!$C$61:$I$61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'Waste heat scenarios'!$C$66:$I$66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124.83000000000001</c:v>
                </c:pt>
                <c:pt idx="3">
                  <c:v>374.49</c:v>
                </c:pt>
                <c:pt idx="4">
                  <c:v>499.32000000000005</c:v>
                </c:pt>
                <c:pt idx="5">
                  <c:v>998.6400000000001</c:v>
                </c:pt>
                <c:pt idx="6">
                  <c:v>1560.375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BB-4D78-8B8C-8598BB9A7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3434463"/>
        <c:axId val="1473430143"/>
        <c:extLst/>
      </c:barChart>
      <c:lineChart>
        <c:grouping val="standard"/>
        <c:varyColors val="0"/>
        <c:ser>
          <c:idx val="5"/>
          <c:order val="5"/>
          <c:tx>
            <c:strRef>
              <c:f>'Waste heat scenarios'!$B$67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'Waste heat scenarios'!$C$61:$I$61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</c:numRef>
          </c:cat>
          <c:val>
            <c:numRef>
              <c:f>'Waste heat scenarios'!$C$67:$I$67</c:f>
              <c:numCache>
                <c:formatCode>General</c:formatCode>
                <c:ptCount val="7"/>
                <c:pt idx="0">
                  <c:v>40.274100000000004</c:v>
                </c:pt>
                <c:pt idx="1">
                  <c:v>101.04660000000001</c:v>
                </c:pt>
                <c:pt idx="2">
                  <c:v>225.87660000000002</c:v>
                </c:pt>
                <c:pt idx="3">
                  <c:v>549.44910000000004</c:v>
                </c:pt>
                <c:pt idx="4">
                  <c:v>759.49199999999996</c:v>
                </c:pt>
                <c:pt idx="5">
                  <c:v>1314.6570000000002</c:v>
                </c:pt>
                <c:pt idx="6">
                  <c:v>1988.0820000000001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BB-4D78-8B8C-8598BB9A7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434463"/>
        <c:axId val="1473430143"/>
      </c:lineChart>
      <c:catAx>
        <c:axId val="147343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73430143"/>
        <c:crosses val="autoZero"/>
        <c:auto val="1"/>
        <c:lblAlgn val="ctr"/>
        <c:lblOffset val="100"/>
        <c:noMultiLvlLbl val="0"/>
      </c:catAx>
      <c:valAx>
        <c:axId val="147343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73434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4A7D17-A728-7FFE-2868-B55BE1CF13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F7BEF-4E13-39C6-E93C-D155864C9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233F4-7A66-4B54-AC7C-3659FAFF0181}" type="datetime8">
              <a:rPr lang="en-FI" smtClean="0"/>
              <a:t>05/22/2025 08:05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98E07-D583-8DE1-DCB4-13712FA3FF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B6C87-DD3E-6687-341A-F0046E11B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BC59D-FCEE-406E-9587-DCB13EC49C5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786104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2F777-E0F9-4E0C-BDD5-403721DB5CF5}" type="datetime8">
              <a:rPr lang="en-FI" smtClean="0"/>
              <a:t>05/22/2025 07:47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638A-1BDB-4C91-B8C5-6E12D458AF3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95165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028B9C-7810-1499-100E-8F78E4DF5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F638A-1BDB-4C91-B8C5-6E12D458AF30}" type="slidenum">
              <a:rPr lang="en-FI" smtClean="0"/>
              <a:t>1</a:t>
            </a:fld>
            <a:endParaRPr lang="en-FI"/>
          </a:p>
        </p:txBody>
      </p:sp>
      <p:sp>
        <p:nvSpPr>
          <p:cNvPr id="9" name="Header Placeholder 8">
            <a:extLst>
              <a:ext uri="{FF2B5EF4-FFF2-40B4-BE49-F238E27FC236}">
                <a16:creationId xmlns:a16="http://schemas.microsoft.com/office/drawing/2014/main" id="{A81A8845-E439-8E97-84DC-74CDBCD106E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9989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60AC2-9210-1785-FC47-119D9CCA2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F14BF54-FC38-198D-9468-AA1F69D80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8D561B1-D92B-EB86-9814-D18AF5E2C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CSC:n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LUMI-</a:t>
            </a: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konesali</a:t>
            </a:r>
            <a:endParaRPr lang="en-US" sz="1200" b="1">
              <a:latin typeface="Dosis" panose="02010503020202060003" pitchFamily="2" charset="0"/>
            </a:endParaRPr>
          </a:p>
          <a:p>
            <a:pPr marL="285750" indent="-285750"/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Vuonna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2023 LUMI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tuotti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26,7 GWh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hukkalämpöä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(Noin 3 MW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keskiteho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)</a:t>
            </a:r>
          </a:p>
          <a:p>
            <a:pPr marL="285750" indent="-285750"/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Rakennettu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sähköteho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noin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10 MW</a:t>
            </a:r>
          </a:p>
          <a:p>
            <a:pPr marL="285750" indent="-285750"/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Hetkellinen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hukkalämmön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maksimiteho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kaukolämmöksi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7 MW</a:t>
            </a:r>
          </a:p>
          <a:p>
            <a:pPr marL="0" indent="0">
              <a:buNone/>
            </a:pPr>
            <a:endParaRPr lang="en-US" sz="1200" b="1">
              <a:latin typeface="Dosis" panose="02010503020202060003" pitchFamily="2" charset="0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Renforsin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Rannan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datakeskukset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(</a:t>
            </a: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arvio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11/2024)</a:t>
            </a:r>
            <a:endParaRPr lang="en-US" sz="1200" b="1">
              <a:latin typeface="Dosis" panose="02010503020202060003" pitchFamily="2" charset="0"/>
            </a:endParaRPr>
          </a:p>
          <a:p>
            <a:pPr marL="285750" indent="-285750"/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Vuonna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2027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kokonaisteho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90 MW,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mistä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raakalämpöä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60 MW (530 GWh)</a:t>
            </a:r>
          </a:p>
          <a:p>
            <a:pPr marL="285750" indent="-285750"/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Vuonna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2030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kokonaisteho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300 MW,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mistä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raakalämpöä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220 MW (1900 GWh)</a:t>
            </a:r>
          </a:p>
          <a:p>
            <a:pPr marL="285750" indent="-285750"/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Raakalämpö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voidaan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priimata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lämpöpumpulla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,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jolloin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voidaan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saada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jopa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3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kertainen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teho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vähennettynä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pumpun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käyttämällä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sähkön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määrällä</a:t>
            </a:r>
            <a:endParaRPr lang="en-US" sz="1200">
              <a:latin typeface="Dosis" panose="02010503020202060003" pitchFamily="2" charset="0"/>
              <a:ea typeface="+mn-lt"/>
              <a:cs typeface="+mn-lt"/>
            </a:endParaRPr>
          </a:p>
          <a:p>
            <a:pPr marL="0" indent="0">
              <a:buNone/>
            </a:pPr>
            <a:endParaRPr lang="en-US" sz="1200" b="1">
              <a:latin typeface="Dosis" panose="02010503020202060003" pitchFamily="2" charset="0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Otanmäen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datakeskus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(</a:t>
            </a: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arviot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tarkentuvat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b="1" err="1">
                <a:latin typeface="Dosis" panose="02010503020202060003" pitchFamily="2" charset="0"/>
                <a:ea typeface="+mn-lt"/>
                <a:cs typeface="+mn-lt"/>
              </a:rPr>
              <a:t>loppuvuodesta</a:t>
            </a:r>
            <a:r>
              <a:rPr lang="en-US" sz="1200" b="1">
                <a:latin typeface="Dosis" panose="02010503020202060003" pitchFamily="2" charset="0"/>
                <a:ea typeface="+mn-lt"/>
                <a:cs typeface="+mn-lt"/>
              </a:rPr>
              <a:t> 2024)</a:t>
            </a:r>
            <a:endParaRPr lang="en-US" sz="1200">
              <a:latin typeface="Dosis" panose="02010503020202060003" pitchFamily="2" charset="0"/>
              <a:ea typeface="+mn-lt"/>
              <a:cs typeface="+mn-lt"/>
            </a:endParaRPr>
          </a:p>
          <a:p>
            <a:pPr marL="285750" indent="-285750"/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Vuonna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2027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teho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60 MW,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mistä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raakalämpöä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45 MW (390 GWh)</a:t>
            </a:r>
          </a:p>
          <a:p>
            <a:pPr marL="285750" indent="-285750"/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Vuonna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2030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teho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250 MW,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mistä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</a:t>
            </a:r>
            <a:r>
              <a:rPr lang="en-US" sz="1200" err="1">
                <a:latin typeface="Dosis" panose="02010503020202060003" pitchFamily="2" charset="0"/>
                <a:ea typeface="+mn-lt"/>
                <a:cs typeface="+mn-lt"/>
              </a:rPr>
              <a:t>raakalämpöä</a:t>
            </a:r>
            <a:r>
              <a:rPr lang="en-US" sz="1200">
                <a:latin typeface="Dosis" panose="02010503020202060003" pitchFamily="2" charset="0"/>
                <a:ea typeface="+mn-lt"/>
                <a:cs typeface="+mn-lt"/>
              </a:rPr>
              <a:t> 190 MW (1600 GWh)</a:t>
            </a:r>
          </a:p>
          <a:p>
            <a:endParaRPr lang="en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9EC579-897E-3F40-9C17-94E61B872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F638A-1BDB-4C91-B8C5-6E12D458AF30}" type="slidenum">
              <a:rPr lang="en-FI" smtClean="0"/>
              <a:t>3</a:t>
            </a:fld>
            <a:endParaRPr lang="en-FI"/>
          </a:p>
        </p:txBody>
      </p:sp>
      <p:sp>
        <p:nvSpPr>
          <p:cNvPr id="9" name="Header Placeholder 8">
            <a:extLst>
              <a:ext uri="{FF2B5EF4-FFF2-40B4-BE49-F238E27FC236}">
                <a16:creationId xmlns:a16="http://schemas.microsoft.com/office/drawing/2014/main" id="{983ED16A-3490-BA2C-07B7-CEEAF844F3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1717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Kajaanin keskustaajaman kaukolämpö noin 300 </a:t>
            </a:r>
            <a:r>
              <a:rPr lang="fi-FI" err="1"/>
              <a:t>GWh</a:t>
            </a:r>
            <a:r>
              <a:rPr lang="fi-FI"/>
              <a:t> vuodessa</a:t>
            </a:r>
          </a:p>
          <a:p>
            <a:r>
              <a:rPr lang="fi-FI"/>
              <a:t>100 ha puutarha 600 </a:t>
            </a:r>
            <a:r>
              <a:rPr lang="fi-FI" err="1"/>
              <a:t>GWh</a:t>
            </a:r>
            <a:r>
              <a:rPr lang="fi-FI"/>
              <a:t>. Suomessa nykyään noin 200 ha puutarhatuotantoa.</a:t>
            </a:r>
            <a:endParaRPr lang="en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CC6BD6-7776-34AF-BBBE-D660E0471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F638A-1BDB-4C91-B8C5-6E12D458AF30}" type="slidenum">
              <a:rPr lang="en-FI" smtClean="0"/>
              <a:t>5</a:t>
            </a:fld>
            <a:endParaRPr lang="en-FI"/>
          </a:p>
        </p:txBody>
      </p:sp>
      <p:sp>
        <p:nvSpPr>
          <p:cNvPr id="9" name="Header Placeholder 8">
            <a:extLst>
              <a:ext uri="{FF2B5EF4-FFF2-40B4-BE49-F238E27FC236}">
                <a16:creationId xmlns:a16="http://schemas.microsoft.com/office/drawing/2014/main" id="{ABFDBF5A-B5A9-AB42-60F1-F006E63DCB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261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9CDA-BD3F-9D0C-85DF-B3926542B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B0746-6E8D-8896-9A68-188672BA3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23E7AF-0753-3633-D78C-2C0C71982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F725522-344B-0455-8EB1-D201D2CE0D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9C06C-733B-F7E1-764B-6D7D1E03E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F638A-1BDB-4C91-B8C5-6E12D458AF30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4203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A3FBB-8588-7A36-C7D7-48B2458A0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AB881D-C287-58DE-BD44-1B5CCD702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9226B-AC20-5A32-C807-5F26D175B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D10EB64-A3A4-E5F6-5ED2-FCF438C492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BA9DD-3F1F-5059-D861-C5F77E7AC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F638A-1BDB-4C91-B8C5-6E12D458AF30}" type="slidenum">
              <a:rPr lang="en-FI" smtClean="0"/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534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E99BE-A144-7997-EA02-35C1D646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627CBF-C5A1-F1AE-7239-75DAC2974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25D0C-480F-0A92-0901-988D92FF1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C562D31-544A-E81E-8CEB-9C51EB8007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F6186-7D25-8933-3338-1DF6CEF64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F638A-1BDB-4C91-B8C5-6E12D458AF30}" type="slidenum">
              <a:rPr lang="en-FI" smtClean="0"/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748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2DA3B-1E88-8DC9-E54D-CBAC21C54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9F09131-DF6B-72D0-D1A6-4A23FB9D0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627E7716-80ED-3271-EE91-2A8A4485C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1B57AB-A5FC-15A6-ACC7-716635C9A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F638A-1BDB-4C91-B8C5-6E12D458AF30}" type="slidenum">
              <a:rPr lang="en-FI" smtClean="0"/>
              <a:t>21</a:t>
            </a:fld>
            <a:endParaRPr lang="en-FI"/>
          </a:p>
        </p:txBody>
      </p:sp>
      <p:sp>
        <p:nvSpPr>
          <p:cNvPr id="9" name="Header Placeholder 8">
            <a:extLst>
              <a:ext uri="{FF2B5EF4-FFF2-40B4-BE49-F238E27FC236}">
                <a16:creationId xmlns:a16="http://schemas.microsoft.com/office/drawing/2014/main" id="{59029C48-275B-53DB-A660-704A7608FC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30678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C46AE-2A6A-9606-6420-54B73D8F8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D09EF7-310C-8663-86E7-5A050A7A0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92D83B-6386-D255-FE8F-700C52FC1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C576A7E-1694-9453-BCE5-FF92E26881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6DD9D-19DE-B754-C5B5-48FD6CC60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F638A-1BDB-4C91-B8C5-6E12D458AF30}" type="slidenum">
              <a:rPr lang="en-FI" smtClean="0"/>
              <a:t>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026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dia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63944"/>
            <a:ext cx="9144000" cy="653276"/>
          </a:xfrm>
        </p:spPr>
        <p:txBody>
          <a:bodyPr anchor="t">
            <a:normAutofit/>
          </a:bodyPr>
          <a:lstStyle>
            <a:lvl1pPr algn="ctr"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 descr="Kuva, joka sisältää kohteen teksti, Fontti, Grafiikka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7809DE5F-6C21-B234-38B1-94ECFE762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05" y="1794057"/>
            <a:ext cx="5338591" cy="32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1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B64583E-F779-FD28-30E5-E1DE50493E8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057008" y="3428999"/>
            <a:ext cx="5134992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FFA6A03-E87D-E9DE-ED93-C762247D4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57008" y="1"/>
            <a:ext cx="5134992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5" y="280626"/>
            <a:ext cx="6959353" cy="800823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655" y="1461934"/>
            <a:ext cx="5622416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97184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3">
            <a:extLst>
              <a:ext uri="{FF2B5EF4-FFF2-40B4-BE49-F238E27FC236}">
                <a16:creationId xmlns:a16="http://schemas.microsoft.com/office/drawing/2014/main" id="{E7B14707-DD21-9EB4-6322-9E984120BF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8500" y="4687410"/>
            <a:ext cx="5143500" cy="217059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8886"/>
            <a:ext cx="5623156" cy="139132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788" y="1808163"/>
            <a:ext cx="5623156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Kuvan paikkamerkki 3">
            <a:extLst>
              <a:ext uri="{FF2B5EF4-FFF2-40B4-BE49-F238E27FC236}">
                <a16:creationId xmlns:a16="http://schemas.microsoft.com/office/drawing/2014/main" id="{059B2B4A-CED5-A76A-5F8D-16212F50F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500" y="2341409"/>
            <a:ext cx="5143500" cy="234600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CB9D33CC-C26B-E283-8C61-C551E15224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48500" y="0"/>
            <a:ext cx="5143500" cy="234140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519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8B73E3-9E71-9835-8D4D-36F5F3B7A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ED6FD7-BB22-2886-5F49-F29E6BB0A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62A5923-53F3-53DC-8CE3-B4824A59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93F2B-BD82-4ED4-B698-8C6E8B59FB06}" type="datetime1">
              <a:rPr lang="fi-FI" smtClean="0"/>
              <a:t>22.5.2025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F5A14D4-101E-2FD0-80A5-E7CC76AD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Konesalien hukkalämmöy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78077C-60C8-4ADA-7FA3-B0B95CF1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82EFF-E685-4E7A-B716-01845CFDF9A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90D1F01F-3FB3-AA58-DEFB-AD1451D1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86"/>
            <a:ext cx="10514860" cy="1391328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4106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0AF3A-5A10-5387-4C6A-7A0D3B14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35088"/>
          </a:xfrm>
        </p:spPr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81E563-8315-0AF4-1F9B-09AE2C8E9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6014CDF-6D35-4E88-EDE1-8857771C6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7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C119A08-70D1-A698-2F3A-167061B7B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B96601B-24CD-0E45-8981-E65AEF3D1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9013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t 4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0AF3A-5A10-5387-4C6A-7A0D3B14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81E563-8315-0AF4-1F9B-09AE2C8E9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56" y="4338490"/>
            <a:ext cx="2288329" cy="56143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6624363F-52FB-3E5A-AFFD-BAAEC58C9E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5556" y="1999531"/>
            <a:ext cx="2288329" cy="2251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D7BD386C-C637-5DE9-C446-6BE22583EB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58858" y="4338490"/>
            <a:ext cx="2288329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FB34E911-F0EB-2EA7-A37C-314F42E6DC4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58861" y="1999531"/>
            <a:ext cx="2288329" cy="2251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A5FD4AB-4F6D-BE03-E860-2B7541E7274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12164" y="4338490"/>
            <a:ext cx="2288329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6DCF6EF-7BE6-EA94-1184-2E9298F996F1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312166" y="1999531"/>
            <a:ext cx="2288329" cy="2251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4ACF578C-0524-88FE-72CB-542AD0FEBC6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65470" y="4338490"/>
            <a:ext cx="2288329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051EDE11-9FBC-32A0-B214-1B0C420143A9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065471" y="1999531"/>
            <a:ext cx="2288329" cy="2251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C02522BF-B8E9-F9B5-C780-A44A7911D7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4863" y="4997450"/>
            <a:ext cx="2289175" cy="14954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dirty="0" smtClean="0"/>
            </a:lvl1pPr>
            <a:lvl2pPr>
              <a:defRPr lang="fi-FI" sz="1600" dirty="0" smtClean="0"/>
            </a:lvl2pPr>
            <a:lvl3pPr>
              <a:defRPr lang="fi-FI" sz="1600" dirty="0" smtClean="0"/>
            </a:lvl3pPr>
            <a:lvl4pPr>
              <a:defRPr lang="fi-FI" sz="1400" dirty="0" smtClean="0"/>
            </a:lvl4pPr>
            <a:lvl5pPr>
              <a:defRPr lang="fi-FI" sz="1400" dirty="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FCFE56D7-ED49-A291-1DF7-E753DA5D07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8858" y="4997450"/>
            <a:ext cx="2289175" cy="14954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dirty="0" smtClean="0"/>
            </a:lvl1pPr>
            <a:lvl2pPr>
              <a:defRPr lang="fi-FI" sz="1600" dirty="0" smtClean="0"/>
            </a:lvl2pPr>
            <a:lvl3pPr>
              <a:defRPr lang="fi-FI" sz="1600" dirty="0" smtClean="0"/>
            </a:lvl3pPr>
            <a:lvl4pPr>
              <a:defRPr lang="fi-FI" sz="1400" dirty="0" smtClean="0"/>
            </a:lvl4pPr>
            <a:lvl5pPr>
              <a:defRPr lang="fi-FI" sz="1400" dirty="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/>
              <a:t>Muokkaa tekstin perustyylejä napsauttamalla</a:t>
            </a: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C3A64DB9-71AB-EC10-25E4-6A5BB881F2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1318" y="4997450"/>
            <a:ext cx="2289175" cy="14954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dirty="0" smtClean="0"/>
            </a:lvl1pPr>
            <a:lvl2pPr>
              <a:defRPr lang="fi-FI" sz="1600" dirty="0" smtClean="0"/>
            </a:lvl2pPr>
            <a:lvl3pPr>
              <a:defRPr lang="fi-FI" sz="1600" dirty="0" smtClean="0"/>
            </a:lvl3pPr>
            <a:lvl4pPr>
              <a:defRPr lang="fi-FI" sz="1400" dirty="0" smtClean="0"/>
            </a:lvl4pPr>
            <a:lvl5pPr>
              <a:defRPr lang="fi-FI" sz="1400" dirty="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9A0EE02A-2026-68F4-8FE6-200D9B1075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65313" y="4997450"/>
            <a:ext cx="2289175" cy="14954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dirty="0" smtClean="0"/>
            </a:lvl1pPr>
            <a:lvl2pPr>
              <a:defRPr lang="fi-FI" sz="1600" dirty="0" smtClean="0"/>
            </a:lvl2pPr>
            <a:lvl3pPr>
              <a:defRPr lang="fi-FI" sz="1600" dirty="0" smtClean="0"/>
            </a:lvl3pPr>
            <a:lvl4pPr>
              <a:defRPr lang="fi-FI" sz="1400" dirty="0" smtClean="0"/>
            </a:lvl4pPr>
            <a:lvl5pPr>
              <a:defRPr lang="fi-FI" sz="1400" dirty="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19347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t 5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C0AF3A-5A10-5387-4C6A-7A0D3B14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81E563-8315-0AF4-1F9B-09AE2C8E9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56" y="4057771"/>
            <a:ext cx="1836665" cy="56143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6624363F-52FB-3E5A-AFFD-BAAEC58C9E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5557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FB34E911-F0EB-2EA7-A37C-314F42E6DC4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2952805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6DCF6EF-7BE6-EA94-1184-2E9298F996F1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5100054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051EDE11-9FBC-32A0-B214-1B0C420143A9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7247303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E36B5CAF-38F2-49BE-1C81-C4A8744CE7A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9394552" y="2084583"/>
            <a:ext cx="1836664" cy="1806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63EED4D-A645-35BB-9BAF-1D3731BDB1B0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2952805" y="4057771"/>
            <a:ext cx="1836665" cy="56143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i-FI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9ADA171-6E0F-01A8-711B-4179CC7C0CB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100054" y="4057771"/>
            <a:ext cx="1836665" cy="56143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fi-FI" sz="1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B892ADC0-BF15-95F0-3386-1AEC80C075C0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247303" y="4057771"/>
            <a:ext cx="1836665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4A9739FD-CEB6-A275-ACCF-8F92670FAC52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9394552" y="4057771"/>
            <a:ext cx="1836665" cy="5614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fi-FI" sz="16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073CCFB6-B5C3-D72E-1E59-7D8A23EC8D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5556" y="4721670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24BA0143-F44E-C980-F28F-45789268152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952805" y="4721669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DFBF1E6C-0A15-B690-9434-5BB9EFC2B6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00054" y="4721669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/>
              <a:t>Muokkaa tekstin perustyylejä napsauttamalla</a:t>
            </a: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4872ADE8-17F5-CA67-04CE-EEBB854DBC2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247303" y="4721669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296134DD-A776-CB00-000D-2E300CC5B39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94552" y="4721668"/>
            <a:ext cx="1836664" cy="15728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1400" smtClean="0"/>
            </a:lvl1pPr>
            <a:lvl2pPr>
              <a:defRPr lang="fi-FI" sz="1600" smtClean="0"/>
            </a:lvl2pPr>
            <a:lvl3pPr>
              <a:defRPr lang="fi-FI" sz="1600" smtClean="0"/>
            </a:lvl3pPr>
            <a:lvl4pPr>
              <a:defRPr lang="fi-FI" sz="1400" smtClean="0"/>
            </a:lvl4pPr>
            <a:lvl5pPr>
              <a:defRPr lang="fi-FI" sz="1400"/>
            </a:lvl5pPr>
          </a:lstStyle>
          <a:p>
            <a:pPr marL="180000" lvl="0" indent="-180000">
              <a:spcBef>
                <a:spcPts val="600"/>
              </a:spcBef>
              <a:buClr>
                <a:schemeClr val="accent2"/>
              </a:buClr>
            </a:pPr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9619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C80F28-E5DF-EF53-11BC-392D6F16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08164"/>
            <a:ext cx="3932237" cy="162083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BDDC2A7-FC56-BED8-B7FC-878F02B3A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28587" y="452761"/>
            <a:ext cx="6172200" cy="5899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448C3-AA46-A153-C136-C3E275774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5700"/>
            <a:ext cx="3932237" cy="26562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2121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8A53B-12D1-5689-6D69-373DDD3B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08478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4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8E922-96CA-42A2-8980-44247EDD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80" y="1476789"/>
            <a:ext cx="10137912" cy="4277466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1D6055EC-9C67-F3AE-28D4-21CDBCF4A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9759" b="26850"/>
          <a:stretch/>
        </p:blipFill>
        <p:spPr>
          <a:xfrm rot="16200000">
            <a:off x="7854773" y="2520773"/>
            <a:ext cx="6858000" cy="1816454"/>
          </a:xfrm>
          <a:prstGeom prst="rect">
            <a:avLst/>
          </a:prstGeom>
        </p:spPr>
      </p:pic>
      <p:pic>
        <p:nvPicPr>
          <p:cNvPr id="8" name="Kuva 7" descr="Kuva, joka sisältää kohteen kuvakaappaus, teksti, Fontti, Grafiikka&#10;&#10;Kuvaus luotu automaattisesti">
            <a:extLst>
              <a:ext uri="{FF2B5EF4-FFF2-40B4-BE49-F238E27FC236}">
                <a16:creationId xmlns:a16="http://schemas.microsoft.com/office/drawing/2014/main" id="{659D2521-C986-BE17-5C1C-BD56162D4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930"/>
            <a:ext cx="4367816" cy="939535"/>
          </a:xfrm>
          <a:prstGeom prst="rect">
            <a:avLst/>
          </a:prstGeom>
        </p:spPr>
      </p:pic>
      <p:sp>
        <p:nvSpPr>
          <p:cNvPr id="10" name="Otsikko 9">
            <a:extLst>
              <a:ext uri="{FF2B5EF4-FFF2-40B4-BE49-F238E27FC236}">
                <a16:creationId xmlns:a16="http://schemas.microsoft.com/office/drawing/2014/main" id="{42D0A9A8-67BE-9C28-C203-40D17D92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" y="521442"/>
            <a:ext cx="10515600" cy="6792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" name="Tekstiruutu 8">
            <a:extLst>
              <a:ext uri="{FF2B5EF4-FFF2-40B4-BE49-F238E27FC236}">
                <a16:creationId xmlns:a16="http://schemas.microsoft.com/office/drawing/2014/main" id="{18976760-A02E-DA5D-2CFF-26CA8DC9D0BE}"/>
              </a:ext>
            </a:extLst>
          </p:cNvPr>
          <p:cNvSpPr txBox="1"/>
          <p:nvPr userDrawn="1"/>
        </p:nvSpPr>
        <p:spPr>
          <a:xfrm>
            <a:off x="4279769" y="6197207"/>
            <a:ext cx="7503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b="1">
                <a:solidFill>
                  <a:schemeClr val="tx2"/>
                </a:solidFill>
              </a:rPr>
              <a:t>Konesalien hukkalämmöt hyödyksi –projekti | </a:t>
            </a:r>
            <a:r>
              <a:rPr lang="fi-FI" sz="1400" b="1" err="1">
                <a:solidFill>
                  <a:schemeClr val="tx2"/>
                </a:solidFill>
              </a:rPr>
              <a:t>Utilisation</a:t>
            </a:r>
            <a:r>
              <a:rPr lang="fi-FI" sz="1400" b="1">
                <a:solidFill>
                  <a:schemeClr val="tx2"/>
                </a:solidFill>
              </a:rPr>
              <a:t> of </a:t>
            </a:r>
            <a:r>
              <a:rPr lang="fi-FI" sz="1400" b="1" err="1">
                <a:solidFill>
                  <a:schemeClr val="tx2"/>
                </a:solidFill>
              </a:rPr>
              <a:t>the</a:t>
            </a:r>
            <a:r>
              <a:rPr lang="fi-FI" sz="1400" b="1">
                <a:solidFill>
                  <a:schemeClr val="tx2"/>
                </a:solidFill>
              </a:rPr>
              <a:t> data center </a:t>
            </a:r>
            <a:r>
              <a:rPr lang="fi-FI" sz="1400" b="1" err="1">
                <a:solidFill>
                  <a:schemeClr val="tx2"/>
                </a:solidFill>
              </a:rPr>
              <a:t>excess</a:t>
            </a:r>
            <a:r>
              <a:rPr lang="fi-FI" sz="1400" b="1">
                <a:solidFill>
                  <a:schemeClr val="tx2"/>
                </a:solidFill>
              </a:rPr>
              <a:t> </a:t>
            </a:r>
            <a:r>
              <a:rPr lang="fi-FI" sz="1400" b="1" err="1">
                <a:solidFill>
                  <a:schemeClr val="tx2"/>
                </a:solidFill>
              </a:rPr>
              <a:t>heat</a:t>
            </a:r>
            <a:r>
              <a:rPr lang="fi-FI" sz="1400" b="1">
                <a:solidFill>
                  <a:schemeClr val="tx2"/>
                </a:solidFill>
              </a:rPr>
              <a:t> -</a:t>
            </a:r>
            <a:r>
              <a:rPr lang="fi-FI" sz="1400" b="1" err="1">
                <a:solidFill>
                  <a:schemeClr val="tx2"/>
                </a:solidFill>
              </a:rPr>
              <a:t>project</a:t>
            </a:r>
            <a:endParaRPr lang="fi-FI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di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4" y="2454031"/>
            <a:ext cx="10235953" cy="1313873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515E840-6CF7-5B10-8685-967BC8D6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24" y="3943926"/>
            <a:ext cx="10235952" cy="131387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 descr="Kuva, joka sisältää kohteen teksti, Fontti, Grafiikka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52D8E276-571A-2BA9-1C26-31C3CFDEF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1" y="177459"/>
            <a:ext cx="2322842" cy="1422741"/>
          </a:xfrm>
          <a:prstGeom prst="rect">
            <a:avLst/>
          </a:prstGeom>
        </p:spPr>
      </p:pic>
      <p:pic>
        <p:nvPicPr>
          <p:cNvPr id="4" name="Kuva 3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C878AF44-777C-9727-297D-5A3F826E2B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9759" b="26850"/>
          <a:stretch/>
        </p:blipFill>
        <p:spPr>
          <a:xfrm rot="16200000">
            <a:off x="7854773" y="2520773"/>
            <a:ext cx="6858000" cy="181645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AAEC40E-C06B-FDF8-E88B-7CA8E7471FAA}"/>
              </a:ext>
            </a:extLst>
          </p:cNvPr>
          <p:cNvSpPr txBox="1"/>
          <p:nvPr userDrawn="1"/>
        </p:nvSpPr>
        <p:spPr>
          <a:xfrm>
            <a:off x="3819345" y="6210147"/>
            <a:ext cx="82172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/>
              <a:t>Konesalien hukkalämmöt hyödyksi –projekti | </a:t>
            </a:r>
            <a:r>
              <a:rPr lang="fi-FI" sz="1500" b="1" err="1"/>
              <a:t>Utilisation</a:t>
            </a:r>
            <a:r>
              <a:rPr lang="fi-FI" sz="1500" b="1"/>
              <a:t> of </a:t>
            </a:r>
            <a:r>
              <a:rPr lang="fi-FI" sz="1500" b="1" err="1"/>
              <a:t>the</a:t>
            </a:r>
            <a:r>
              <a:rPr lang="fi-FI" sz="1500" b="1"/>
              <a:t> data center </a:t>
            </a:r>
            <a:r>
              <a:rPr lang="fi-FI" sz="1500" b="1" err="1"/>
              <a:t>excess</a:t>
            </a:r>
            <a:r>
              <a:rPr lang="fi-FI" sz="1500" b="1"/>
              <a:t> </a:t>
            </a:r>
            <a:r>
              <a:rPr lang="fi-FI" sz="1500" b="1" err="1"/>
              <a:t>heat</a:t>
            </a:r>
            <a:r>
              <a:rPr lang="fi-FI" sz="1500" b="1"/>
              <a:t> -</a:t>
            </a:r>
            <a:r>
              <a:rPr lang="fi-FI" sz="1500" b="1" err="1"/>
              <a:t>project</a:t>
            </a:r>
            <a:endParaRPr lang="fi-FI" sz="15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971EF-BA99-B633-79C3-0813A456FF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8099" y="6034088"/>
            <a:ext cx="439517" cy="540390"/>
          </a:xfrm>
          <a:prstGeom prst="rect">
            <a:avLst/>
          </a:prstGeom>
        </p:spPr>
      </p:pic>
      <p:pic>
        <p:nvPicPr>
          <p:cNvPr id="8" name="Picture 2" descr="Etusivu - Jukuri">
            <a:extLst>
              <a:ext uri="{FF2B5EF4-FFF2-40B4-BE49-F238E27FC236}">
                <a16:creationId xmlns:a16="http://schemas.microsoft.com/office/drawing/2014/main" id="{FBB26252-2627-BE9B-1796-F02B08D06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00" y="6034088"/>
            <a:ext cx="71418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0BFB0-2D6B-2AAA-FE4A-4028A026B5E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95777" y="6034088"/>
            <a:ext cx="833062" cy="534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9BA35F-D7FC-05D7-CFC1-9947D2C11FE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5421" y="5841005"/>
            <a:ext cx="908204" cy="9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52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0C4E-EF6D-C8A4-D7BB-C9025FCF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466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DC9EA03F-1706-1213-31C4-8E768E04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9759" b="26850"/>
          <a:stretch/>
        </p:blipFill>
        <p:spPr>
          <a:xfrm rot="16200000">
            <a:off x="7854774" y="2520773"/>
            <a:ext cx="6858000" cy="181645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904"/>
            <a:ext cx="9535020" cy="794356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992D9A-2C80-2977-ECF1-A06218B33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289"/>
            <a:ext cx="9537348" cy="4303202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7" descr="Kuva, joka sisältää kohteen kuvakaappaus, teksti, Fontti, Grafiikka&#10;&#10;Kuvaus luotu automaattisesti">
            <a:extLst>
              <a:ext uri="{FF2B5EF4-FFF2-40B4-BE49-F238E27FC236}">
                <a16:creationId xmlns:a16="http://schemas.microsoft.com/office/drawing/2014/main" id="{1A6FD6EA-0F9F-246B-EEC0-2FBBE2D426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" y="5893928"/>
            <a:ext cx="4279768" cy="920596"/>
          </a:xfrm>
          <a:prstGeom prst="rect">
            <a:avLst/>
          </a:prstGeom>
        </p:spPr>
      </p:pic>
      <p:sp>
        <p:nvSpPr>
          <p:cNvPr id="5" name="Tekstiruutu 8">
            <a:extLst>
              <a:ext uri="{FF2B5EF4-FFF2-40B4-BE49-F238E27FC236}">
                <a16:creationId xmlns:a16="http://schemas.microsoft.com/office/drawing/2014/main" id="{25BBB074-4112-F0AD-088D-1128C7CD6EAE}"/>
              </a:ext>
            </a:extLst>
          </p:cNvPr>
          <p:cNvSpPr txBox="1"/>
          <p:nvPr userDrawn="1"/>
        </p:nvSpPr>
        <p:spPr>
          <a:xfrm>
            <a:off x="4279769" y="6197207"/>
            <a:ext cx="7503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b="1">
                <a:solidFill>
                  <a:schemeClr val="tx2"/>
                </a:solidFill>
              </a:rPr>
              <a:t>Konesalien hukkalämmöt hyödyksi –projekti | </a:t>
            </a:r>
            <a:r>
              <a:rPr lang="fi-FI" sz="1400" b="1" err="1">
                <a:solidFill>
                  <a:schemeClr val="tx2"/>
                </a:solidFill>
              </a:rPr>
              <a:t>Utilisation</a:t>
            </a:r>
            <a:r>
              <a:rPr lang="fi-FI" sz="1400" b="1">
                <a:solidFill>
                  <a:schemeClr val="tx2"/>
                </a:solidFill>
              </a:rPr>
              <a:t> of </a:t>
            </a:r>
            <a:r>
              <a:rPr lang="fi-FI" sz="1400" b="1" err="1">
                <a:solidFill>
                  <a:schemeClr val="tx2"/>
                </a:solidFill>
              </a:rPr>
              <a:t>the</a:t>
            </a:r>
            <a:r>
              <a:rPr lang="fi-FI" sz="1400" b="1">
                <a:solidFill>
                  <a:schemeClr val="tx2"/>
                </a:solidFill>
              </a:rPr>
              <a:t> data center </a:t>
            </a:r>
            <a:r>
              <a:rPr lang="fi-FI" sz="1400" b="1" err="1">
                <a:solidFill>
                  <a:schemeClr val="tx2"/>
                </a:solidFill>
              </a:rPr>
              <a:t>excess</a:t>
            </a:r>
            <a:r>
              <a:rPr lang="fi-FI" sz="1400" b="1">
                <a:solidFill>
                  <a:schemeClr val="tx2"/>
                </a:solidFill>
              </a:rPr>
              <a:t> </a:t>
            </a:r>
            <a:r>
              <a:rPr lang="fi-FI" sz="1400" b="1" err="1">
                <a:solidFill>
                  <a:schemeClr val="tx2"/>
                </a:solidFill>
              </a:rPr>
              <a:t>heat</a:t>
            </a:r>
            <a:r>
              <a:rPr lang="fi-FI" sz="1400" b="1">
                <a:solidFill>
                  <a:schemeClr val="tx2"/>
                </a:solidFill>
              </a:rPr>
              <a:t> -</a:t>
            </a:r>
            <a:r>
              <a:rPr lang="fi-FI" sz="1400" b="1" err="1">
                <a:solidFill>
                  <a:schemeClr val="tx2"/>
                </a:solidFill>
              </a:rPr>
              <a:t>project</a:t>
            </a:r>
            <a:endParaRPr lang="fi-FI" sz="1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52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Grafiikka, graafinen suunnittelu, Fontti, muotoilu&#10;&#10;Tekoälyn generoima sisältö voi olla virheellistä.">
            <a:extLst>
              <a:ext uri="{FF2B5EF4-FFF2-40B4-BE49-F238E27FC236}">
                <a16:creationId xmlns:a16="http://schemas.microsoft.com/office/drawing/2014/main" id="{707810E3-E576-7173-8AE5-2AA4D97CB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9" y="136525"/>
            <a:ext cx="2188617" cy="134052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4" y="1412376"/>
            <a:ext cx="10235953" cy="670866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515E840-6CF7-5B10-8685-967BC8D6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24" y="2608028"/>
            <a:ext cx="10235952" cy="26497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7" name="Kuva 6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8108B19A-42E0-4DFB-A1F1-320B43CC7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/>
          <a:stretch/>
        </p:blipFill>
        <p:spPr>
          <a:xfrm>
            <a:off x="0" y="4110362"/>
            <a:ext cx="6312023" cy="2133334"/>
          </a:xfrm>
          <a:prstGeom prst="rect">
            <a:avLst/>
          </a:prstGeom>
        </p:spPr>
      </p:pic>
      <p:pic>
        <p:nvPicPr>
          <p:cNvPr id="9" name="Kuva 8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A145D2C0-5279-680D-3A45-E82499F74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>
          <a:xfrm>
            <a:off x="6175899" y="4110362"/>
            <a:ext cx="6016101" cy="21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15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A145D2C0-5279-680D-3A45-E82499F7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>
          <a:xfrm>
            <a:off x="6175899" y="4588141"/>
            <a:ext cx="6016101" cy="213333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3" y="2486555"/>
            <a:ext cx="10235953" cy="807062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7" name="Kuva 6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8108B19A-42E0-4DFB-A1F1-320B43CC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/>
          <a:stretch/>
        </p:blipFill>
        <p:spPr>
          <a:xfrm>
            <a:off x="0" y="4575351"/>
            <a:ext cx="6312023" cy="2133334"/>
          </a:xfrm>
          <a:prstGeom prst="rect">
            <a:avLst/>
          </a:prstGeom>
        </p:spPr>
      </p:pic>
      <p:grpSp>
        <p:nvGrpSpPr>
          <p:cNvPr id="14" name="Ryhmä 13">
            <a:extLst>
              <a:ext uri="{FF2B5EF4-FFF2-40B4-BE49-F238E27FC236}">
                <a16:creationId xmlns:a16="http://schemas.microsoft.com/office/drawing/2014/main" id="{1D3CB87D-9938-9EF1-9553-FCFF8EC725B4}"/>
              </a:ext>
            </a:extLst>
          </p:cNvPr>
          <p:cNvGrpSpPr/>
          <p:nvPr userDrawn="1"/>
        </p:nvGrpSpPr>
        <p:grpSpPr>
          <a:xfrm>
            <a:off x="4008581" y="299762"/>
            <a:ext cx="4174836" cy="1094928"/>
            <a:chOff x="137473" y="149315"/>
            <a:chExt cx="3332174" cy="754701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9F81556B-7D04-DA80-8470-D61F56F49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89818" y="300359"/>
              <a:ext cx="358789" cy="441134"/>
            </a:xfrm>
            <a:prstGeom prst="rect">
              <a:avLst/>
            </a:prstGeom>
          </p:spPr>
        </p:pic>
        <p:pic>
          <p:nvPicPr>
            <p:cNvPr id="11" name="Picture 2" descr="Etusivu - Jukuri">
              <a:extLst>
                <a:ext uri="{FF2B5EF4-FFF2-40B4-BE49-F238E27FC236}">
                  <a16:creationId xmlns:a16="http://schemas.microsoft.com/office/drawing/2014/main" id="{3B924BF8-0DBA-AA04-CB29-593798417F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719" y="269273"/>
              <a:ext cx="630928" cy="516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9D1D9754-B900-B1E5-841E-B037F1D80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767496" y="277307"/>
              <a:ext cx="714184" cy="4578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80E427-4B88-6460-A7A8-461C055B50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37473" y="149315"/>
              <a:ext cx="744879" cy="75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18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di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A145D2C0-5279-680D-3A45-E82499F7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9"/>
          <a:stretch/>
        </p:blipFill>
        <p:spPr>
          <a:xfrm>
            <a:off x="6175899" y="4588141"/>
            <a:ext cx="6016101" cy="213333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907339-531C-504B-7893-CD3B75B4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922" y="1357174"/>
            <a:ext cx="10235953" cy="780429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7" name="Kuva 6" descr="Kuva, joka sisältää kohteen Grafiikka, Sähkönsininen, luovuus, taide&#10;&#10;Tekoälyn generoima sisältö voi olla virheellistä.">
            <a:extLst>
              <a:ext uri="{FF2B5EF4-FFF2-40B4-BE49-F238E27FC236}">
                <a16:creationId xmlns:a16="http://schemas.microsoft.com/office/drawing/2014/main" id="{8108B19A-42E0-4DFB-A1F1-320B43CC7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/>
          <a:stretch/>
        </p:blipFill>
        <p:spPr>
          <a:xfrm>
            <a:off x="0" y="4588141"/>
            <a:ext cx="6312023" cy="2133334"/>
          </a:xfrm>
          <a:prstGeom prst="rect">
            <a:avLst/>
          </a:prstGeom>
        </p:spPr>
      </p:pic>
      <p:pic>
        <p:nvPicPr>
          <p:cNvPr id="3" name="Kuva 7" descr="Kuva, joka sisältää kohteen kuvakaappaus, teksti, Fontti, Grafiikka&#10;&#10;Kuvaus luotu automaattisesti">
            <a:extLst>
              <a:ext uri="{FF2B5EF4-FFF2-40B4-BE49-F238E27FC236}">
                <a16:creationId xmlns:a16="http://schemas.microsoft.com/office/drawing/2014/main" id="{F7C19FF1-500E-EFA2-7CAD-A16491E7C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1922" cy="1374929"/>
          </a:xfrm>
          <a:prstGeom prst="rect">
            <a:avLst/>
          </a:prstGeom>
        </p:spPr>
      </p:pic>
      <p:sp>
        <p:nvSpPr>
          <p:cNvPr id="4" name="Tekstiruutu 8">
            <a:extLst>
              <a:ext uri="{FF2B5EF4-FFF2-40B4-BE49-F238E27FC236}">
                <a16:creationId xmlns:a16="http://schemas.microsoft.com/office/drawing/2014/main" id="{120010CB-6F99-BC88-C532-89DDBF89C0AE}"/>
              </a:ext>
            </a:extLst>
          </p:cNvPr>
          <p:cNvSpPr txBox="1"/>
          <p:nvPr userDrawn="1"/>
        </p:nvSpPr>
        <p:spPr>
          <a:xfrm>
            <a:off x="7055114" y="395076"/>
            <a:ext cx="491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chemeClr val="tx2"/>
                </a:solidFill>
              </a:rPr>
              <a:t>Konesalien hukkalämmöt hyödyksi –projekti</a:t>
            </a:r>
          </a:p>
          <a:p>
            <a:r>
              <a:rPr lang="fi-FI" sz="1600" b="1" err="1">
                <a:solidFill>
                  <a:schemeClr val="tx2"/>
                </a:solidFill>
              </a:rPr>
              <a:t>Utilisation</a:t>
            </a:r>
            <a:r>
              <a:rPr lang="fi-FI" sz="1600" b="1">
                <a:solidFill>
                  <a:schemeClr val="tx2"/>
                </a:solidFill>
              </a:rPr>
              <a:t> of </a:t>
            </a:r>
            <a:r>
              <a:rPr lang="fi-FI" sz="1600" b="1" err="1">
                <a:solidFill>
                  <a:schemeClr val="tx2"/>
                </a:solidFill>
              </a:rPr>
              <a:t>the</a:t>
            </a:r>
            <a:r>
              <a:rPr lang="fi-FI" sz="1600" b="1">
                <a:solidFill>
                  <a:schemeClr val="tx2"/>
                </a:solidFill>
              </a:rPr>
              <a:t> data center </a:t>
            </a:r>
            <a:r>
              <a:rPr lang="fi-FI" sz="1600" b="1" err="1">
                <a:solidFill>
                  <a:schemeClr val="tx2"/>
                </a:solidFill>
              </a:rPr>
              <a:t>excess</a:t>
            </a:r>
            <a:r>
              <a:rPr lang="fi-FI" sz="1600" b="1">
                <a:solidFill>
                  <a:schemeClr val="tx2"/>
                </a:solidFill>
              </a:rPr>
              <a:t> </a:t>
            </a:r>
            <a:r>
              <a:rPr lang="fi-FI" sz="1600" b="1" err="1">
                <a:solidFill>
                  <a:schemeClr val="tx2"/>
                </a:solidFill>
              </a:rPr>
              <a:t>heat</a:t>
            </a:r>
            <a:r>
              <a:rPr lang="fi-FI" sz="1600" b="1">
                <a:solidFill>
                  <a:schemeClr val="tx2"/>
                </a:solidFill>
              </a:rPr>
              <a:t> -</a:t>
            </a:r>
            <a:r>
              <a:rPr lang="fi-FI" sz="1600" b="1" err="1">
                <a:solidFill>
                  <a:schemeClr val="tx2"/>
                </a:solidFill>
              </a:rPr>
              <a:t>project</a:t>
            </a:r>
            <a:endParaRPr lang="fi-FI" sz="1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30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mpyr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8886"/>
            <a:ext cx="7213847" cy="587759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992D9A-2C80-2977-ECF1-A06218B33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036" y="1369381"/>
            <a:ext cx="4126570" cy="4119239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</a:defRPr>
            </a:lvl2pPr>
            <a:lvl3pPr marL="914400" indent="0">
              <a:buNone/>
              <a:defRPr sz="1800">
                <a:solidFill>
                  <a:schemeClr val="bg2"/>
                </a:solidFill>
              </a:defRPr>
            </a:lvl3pPr>
            <a:lvl4pPr marL="1371600" indent="0">
              <a:buNone/>
              <a:defRPr sz="1600">
                <a:solidFill>
                  <a:schemeClr val="bg2"/>
                </a:solidFill>
              </a:defRPr>
            </a:lvl4pPr>
            <a:lvl5pPr marL="1828800" indent="0"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1127419"/>
            <a:ext cx="6218808" cy="41528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7" descr="Kuva, joka sisältää kohteen kuvakaappaus, teksti, Fontti, Grafiikka&#10;&#10;Kuvaus luotu automaattisesti">
            <a:extLst>
              <a:ext uri="{FF2B5EF4-FFF2-40B4-BE49-F238E27FC236}">
                <a16:creationId xmlns:a16="http://schemas.microsoft.com/office/drawing/2014/main" id="{22574603-9E71-879E-9B25-ABB93E2EB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9" y="5483071"/>
            <a:ext cx="6391922" cy="13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39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FFA6A03-E87D-E9DE-ED93-C762247D4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53056" y="0"/>
            <a:ext cx="493894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01" y="184598"/>
            <a:ext cx="6968123" cy="77419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8401" y="1244599"/>
            <a:ext cx="5623156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95610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ympyrä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68C22-7489-5A3E-273B-2E9F2F31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4" y="351648"/>
            <a:ext cx="7075502" cy="658780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C7D2DD-C995-DBFB-010A-AB1D42D5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82EFF-E685-4E7A-B716-01845CFDF9A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2D3FCD-C03E-29F6-BA8A-DEC21DD98E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7554" y="1346524"/>
            <a:ext cx="7075502" cy="4368799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F0C8592C-31D2-659A-767A-4223B0E2E3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5949" y="1244600"/>
            <a:ext cx="4388497" cy="43687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3089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0C2DD7-684E-3F90-4838-5B07EC2E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2FAE4A-D04B-155F-8EC6-76058AEEA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2007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3" r:id="rId3"/>
    <p:sldLayoutId id="2147483709" r:id="rId4"/>
    <p:sldLayoutId id="2147483710" r:id="rId5"/>
    <p:sldLayoutId id="2147483711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.kinnunen@kamk.fi" TargetMode="External"/><Relationship Id="rId2" Type="http://schemas.openxmlformats.org/officeDocument/2006/relationships/hyperlink" Target="mailto:silja.keranen@kamk.fi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janne.Tolonen@kamk.fi" TargetMode="External"/><Relationship Id="rId4" Type="http://schemas.openxmlformats.org/officeDocument/2006/relationships/hyperlink" Target="mailto:janne.pietarila@kamk.f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si.laajala@luke.fi" TargetMode="External"/><Relationship Id="rId2" Type="http://schemas.openxmlformats.org/officeDocument/2006/relationships/hyperlink" Target="mailto:mikko.kerttula@csc.fi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juha.nakkila@luke.fi" TargetMode="External"/><Relationship Id="rId5" Type="http://schemas.openxmlformats.org/officeDocument/2006/relationships/hyperlink" Target="mailto:laura.harkonen@luke.fi" TargetMode="External"/><Relationship Id="rId4" Type="http://schemas.openxmlformats.org/officeDocument/2006/relationships/hyperlink" Target="mailto:kyosti.ruuttunen@luke.f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4324B0B-2E0F-3502-A777-631F1050A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3" y="2043955"/>
            <a:ext cx="10235953" cy="1308845"/>
          </a:xfrm>
        </p:spPr>
        <p:txBody>
          <a:bodyPr anchor="b">
            <a:normAutofit/>
          </a:bodyPr>
          <a:lstStyle/>
          <a:p>
            <a:r>
              <a:rPr lang="fi-FI" noProof="0" dirty="0" err="1"/>
              <a:t>Utilisation</a:t>
            </a:r>
            <a:r>
              <a:rPr lang="fi-FI" noProof="0" dirty="0"/>
              <a:t> of </a:t>
            </a:r>
            <a:r>
              <a:rPr lang="fi-FI" noProof="0" dirty="0" err="1"/>
              <a:t>the</a:t>
            </a:r>
            <a:r>
              <a:rPr lang="fi-FI" noProof="0" dirty="0"/>
              <a:t> data center </a:t>
            </a:r>
            <a:r>
              <a:rPr lang="fi-FI" noProof="0" dirty="0" err="1"/>
              <a:t>excess</a:t>
            </a:r>
            <a:r>
              <a:rPr lang="fi-FI" noProof="0" dirty="0"/>
              <a:t> </a:t>
            </a:r>
            <a:r>
              <a:rPr lang="fi-FI" noProof="0" dirty="0" err="1"/>
              <a:t>heat</a:t>
            </a:r>
            <a:endParaRPr lang="fi-FI" noProof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5CE5E05-0A16-AA2E-FDF2-663F8874F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24" y="3549021"/>
            <a:ext cx="10235952" cy="16054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EU-</a:t>
            </a:r>
            <a:r>
              <a:rPr lang="fi-FI" dirty="0" err="1"/>
              <a:t>funded</a:t>
            </a:r>
            <a:r>
              <a:rPr lang="fi-FI" dirty="0"/>
              <a:t> JTF-</a:t>
            </a:r>
            <a:r>
              <a:rPr lang="fi-FI" dirty="0" err="1"/>
              <a:t>project</a:t>
            </a:r>
            <a:endParaRPr lang="fi-FI" dirty="0"/>
          </a:p>
          <a:p>
            <a:pPr>
              <a:lnSpc>
                <a:spcPct val="100000"/>
              </a:lnSpc>
            </a:pPr>
            <a:r>
              <a:rPr lang="fi-FI" noProof="0" dirty="0"/>
              <a:t>Silja Keränen (KAMK), Kyösti Ruuttunen (LUKE)</a:t>
            </a:r>
            <a:endParaRPr lang="fi-FI" noProof="0"/>
          </a:p>
          <a:p>
            <a:pPr>
              <a:lnSpc>
                <a:spcPct val="100000"/>
              </a:lnSpc>
            </a:pPr>
            <a:r>
              <a:rPr lang="fi-FI" dirty="0"/>
              <a:t>22.5</a:t>
            </a:r>
            <a:r>
              <a:rPr lang="fi-FI" noProof="0" dirty="0"/>
              <a:t>.2025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5095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21095C1-06CD-7E10-2DA3-496951C3A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Biomethane (CH</a:t>
            </a:r>
            <a:r>
              <a:rPr lang="en-GB" baseline="-25000"/>
              <a:t>4</a:t>
            </a:r>
            <a:r>
              <a:rPr lang="en-GB"/>
              <a:t>) is produced in anaerobic bioreactors</a:t>
            </a:r>
          </a:p>
          <a:p>
            <a:pPr lvl="1"/>
            <a:r>
              <a:rPr lang="en-GB"/>
              <a:t>Raw materials: agricultural and industrial biodegradable </a:t>
            </a:r>
            <a:r>
              <a:rPr lang="en-GB" err="1"/>
              <a:t>sidestreams</a:t>
            </a:r>
            <a:r>
              <a:rPr lang="en-GB"/>
              <a:t> (livestock manure, food waste, wastewater, sewage sludge etc.)</a:t>
            </a:r>
          </a:p>
          <a:p>
            <a:pPr lvl="1"/>
            <a:r>
              <a:rPr lang="en-GB"/>
              <a:t>Biomethane used as (transport) fuel, replacing natural gas</a:t>
            </a:r>
          </a:p>
          <a:p>
            <a:pPr lvl="1"/>
            <a:r>
              <a:rPr lang="en-GB"/>
              <a:t>Production in Finland 1 TWh (2019), probably increased in the future</a:t>
            </a:r>
          </a:p>
          <a:p>
            <a:r>
              <a:rPr lang="en-GB"/>
              <a:t>Bioreactor temperature normally 30-42 </a:t>
            </a:r>
            <a:r>
              <a:rPr lang="en-GB">
                <a:sym typeface="Wingdings" panose="05000000000000000000" pitchFamily="2" charset="2"/>
              </a:rPr>
              <a:t>°C</a:t>
            </a:r>
          </a:p>
          <a:p>
            <a:pPr lvl="1"/>
            <a:r>
              <a:rPr lang="en-GB"/>
              <a:t>Higher temperatures (up to 55 </a:t>
            </a:r>
            <a:r>
              <a:rPr lang="en-GB">
                <a:sym typeface="Wingdings" panose="05000000000000000000" pitchFamily="2" charset="2"/>
              </a:rPr>
              <a:t>°C) enhance methane production but make the process challenging to control</a:t>
            </a:r>
          </a:p>
          <a:p>
            <a:pPr marL="457200" lvl="1" indent="0">
              <a:buNone/>
            </a:pPr>
            <a:r>
              <a:rPr lang="en-GB">
                <a:sym typeface="Wingdings" panose="05000000000000000000" pitchFamily="2" charset="2"/>
              </a:rPr>
              <a:t> Heating required!</a:t>
            </a:r>
          </a:p>
          <a:p>
            <a:r>
              <a:rPr lang="en-GB"/>
              <a:t>Residual sludge a.k.a. digestate: dry matter content 5-7 w.%, contains valuable nutrients</a:t>
            </a:r>
          </a:p>
          <a:p>
            <a:r>
              <a:rPr lang="en-GB" b="1"/>
              <a:t>Excess heat: potential to enhance methane production and drying of digestate to recycled fertilizer production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9CA3BD7-7E55-C281-814E-ACB59704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Biogas production and digestate drying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33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B9BECC3-4622-9EC3-0021-E4B09BFC4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Wastewater treatment largely based on microbiological processes</a:t>
            </a:r>
          </a:p>
          <a:p>
            <a:pPr lvl="1"/>
            <a:r>
              <a:rPr lang="en-GB"/>
              <a:t>Efficiency depends on temperature</a:t>
            </a:r>
          </a:p>
          <a:p>
            <a:r>
              <a:rPr lang="en-GB"/>
              <a:t>Legislation becoming more stringent</a:t>
            </a:r>
          </a:p>
          <a:p>
            <a:pPr lvl="1"/>
            <a:r>
              <a:rPr lang="en-GB"/>
              <a:t>Nitrogen-containing effluents may cause eutrophication of lakes &amp; rivers</a:t>
            </a:r>
          </a:p>
          <a:p>
            <a:pPr marL="457200" lvl="1" indent="0">
              <a:buNone/>
            </a:pPr>
            <a:r>
              <a:rPr lang="en-GB">
                <a:sym typeface="Wingdings" panose="05000000000000000000" pitchFamily="2" charset="2"/>
              </a:rPr>
              <a:t> Nutrient </a:t>
            </a:r>
            <a:r>
              <a:rPr lang="en-GB"/>
              <a:t>removal from wastewater needs to be more efficient</a:t>
            </a:r>
          </a:p>
          <a:p>
            <a:r>
              <a:rPr lang="en-GB"/>
              <a:t>In Finland, wastewater treatment temperatures naturally low (6-14 </a:t>
            </a:r>
            <a:r>
              <a:rPr lang="en-GB">
                <a:sym typeface="Wingdings" panose="05000000000000000000" pitchFamily="2" charset="2"/>
              </a:rPr>
              <a:t>°C</a:t>
            </a:r>
            <a:r>
              <a:rPr lang="en-GB"/>
              <a:t>)</a:t>
            </a:r>
          </a:p>
          <a:p>
            <a:pPr lvl="1"/>
            <a:r>
              <a:rPr lang="en-GB"/>
              <a:t>Optimum temperature for nitrogen removal 20-32 </a:t>
            </a:r>
            <a:r>
              <a:rPr lang="en-GB">
                <a:sym typeface="Wingdings" panose="05000000000000000000" pitchFamily="2" charset="2"/>
              </a:rPr>
              <a:t>°C</a:t>
            </a:r>
          </a:p>
          <a:p>
            <a:r>
              <a:rPr lang="en-GB" b="1"/>
              <a:t>Excess heat: potential to enhance wastewater treatment, </a:t>
            </a:r>
            <a:br>
              <a:rPr lang="en-GB" b="1"/>
            </a:br>
            <a:r>
              <a:rPr lang="en-GB" b="1"/>
              <a:t>e.g. removal of nitrogen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73FFE0C4-472D-E443-4289-3E6E0FD1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Wastewater treatment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7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C425C09-D63B-0C51-A618-7EF600C14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In Finland, total area of greenhouses 350 ha (2023)</a:t>
            </a:r>
          </a:p>
          <a:p>
            <a:pPr lvl="1"/>
            <a:r>
              <a:rPr lang="en-GB"/>
              <a:t>Most important production greenhouse vegetables, also ornamental plants</a:t>
            </a:r>
          </a:p>
          <a:p>
            <a:pPr lvl="1"/>
            <a:r>
              <a:rPr lang="en-GB"/>
              <a:t>Most important area Ostrobothnia – only 1.7 ha in </a:t>
            </a:r>
            <a:r>
              <a:rPr lang="en-GB" err="1"/>
              <a:t>Kainuu</a:t>
            </a:r>
            <a:endParaRPr lang="en-GB"/>
          </a:p>
          <a:p>
            <a:pPr lvl="1"/>
            <a:r>
              <a:rPr lang="en-GB">
                <a:sym typeface="Wingdings" panose="05000000000000000000" pitchFamily="2" charset="2"/>
              </a:rPr>
              <a:t>Currently self-sufficiency in Finland: cucumber 94%, tomatoes 59%</a:t>
            </a:r>
            <a:endParaRPr lang="en-GB"/>
          </a:p>
          <a:p>
            <a:r>
              <a:rPr lang="en-GB"/>
              <a:t>Greenhouses require heating </a:t>
            </a:r>
            <a:r>
              <a:rPr lang="en-GB">
                <a:sym typeface="Wingdings" panose="05000000000000000000" pitchFamily="2" charset="2"/>
              </a:rPr>
              <a:t> enhances growth</a:t>
            </a:r>
          </a:p>
          <a:p>
            <a:pPr lvl="1"/>
            <a:r>
              <a:rPr lang="en-GB"/>
              <a:t>Energy used for heating: 619 GWh electricity, 311 GWh heat (most important fuel: forest chips)</a:t>
            </a:r>
          </a:p>
          <a:p>
            <a:pPr lvl="1"/>
            <a:r>
              <a:rPr lang="en-GB"/>
              <a:t>Very few greenhouses use excess energy from industrial processes</a:t>
            </a:r>
          </a:p>
          <a:p>
            <a:pPr lvl="1"/>
            <a:r>
              <a:rPr lang="en-GB"/>
              <a:t>Some experiments made with data centre excess heat (e.g. Sweden, Japan)</a:t>
            </a:r>
          </a:p>
          <a:p>
            <a:r>
              <a:rPr lang="en-GB"/>
              <a:t>Also mushroom cultivation can be enhanced with heat (optimum 20-30 </a:t>
            </a:r>
            <a:r>
              <a:rPr lang="en-GB">
                <a:sym typeface="Wingdings" panose="05000000000000000000" pitchFamily="2" charset="2"/>
              </a:rPr>
              <a:t>°C)</a:t>
            </a:r>
          </a:p>
          <a:p>
            <a:r>
              <a:rPr lang="en-GB" b="1"/>
              <a:t>Excess heat: can increase sustainability and self-sufficiency in the greenhouse vegetables and mushroom production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6E58E5E-D4E9-20C1-E88D-DCE93B05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Greenhouses and mushroom cultivation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30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8ED849E8-96AE-EFEE-A5AB-6083E58E9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80" y="1476789"/>
            <a:ext cx="9895331" cy="427746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Finnish production of farmed fish: 15.2 million kg (2023)</a:t>
            </a:r>
          </a:p>
          <a:p>
            <a:pPr lvl="1"/>
            <a:r>
              <a:rPr lang="en-GB" dirty="0"/>
              <a:t>Rainbow trout (95%), also arctic char, whitefish, trout, sturgeon</a:t>
            </a:r>
          </a:p>
          <a:p>
            <a:pPr lvl="1"/>
            <a:r>
              <a:rPr lang="en-GB" dirty="0"/>
              <a:t>Most production in the marine areas, inland fish farming 3.2 million kg (especially in </a:t>
            </a:r>
            <a:r>
              <a:rPr lang="en-GB" dirty="0" err="1"/>
              <a:t>Kainuu</a:t>
            </a:r>
            <a:r>
              <a:rPr lang="en-GB" dirty="0"/>
              <a:t> &amp; Lapland)</a:t>
            </a:r>
          </a:p>
          <a:p>
            <a:pPr lvl="1"/>
            <a:r>
              <a:rPr lang="en-GB" dirty="0"/>
              <a:t>Aim: increasing the production</a:t>
            </a:r>
          </a:p>
          <a:p>
            <a:r>
              <a:rPr lang="en-GB" dirty="0"/>
              <a:t>Heating the incoming water in recirculating aquaculture system (RAS) </a:t>
            </a:r>
          </a:p>
          <a:p>
            <a:pPr lvl="1"/>
            <a:r>
              <a:rPr lang="en-GB" dirty="0"/>
              <a:t>water circulated continuously between fish tanks and water treatment units 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optimizing water consumption, minimizing effluents</a:t>
            </a:r>
            <a:endParaRPr lang="en-GB" dirty="0"/>
          </a:p>
          <a:p>
            <a:r>
              <a:rPr lang="en-GB">
                <a:sym typeface="Wingdings" panose="05000000000000000000" pitchFamily="2" charset="2"/>
              </a:rPr>
              <a:t>Optimum for rainbow trout 15-17 °C, pikeperch 16–20 °C, </a:t>
            </a:r>
            <a:br>
              <a:rPr lang="en-GB">
                <a:sym typeface="Wingdings" panose="05000000000000000000" pitchFamily="2" charset="2"/>
              </a:rPr>
            </a:br>
            <a:r>
              <a:rPr lang="en-GB" dirty="0" err="1">
                <a:sym typeface="Wingdings" panose="05000000000000000000" pitchFamily="2" charset="2"/>
              </a:rPr>
              <a:t>whiteleg</a:t>
            </a:r>
            <a:r>
              <a:rPr lang="en-GB" dirty="0">
                <a:sym typeface="Wingdings" panose="05000000000000000000" pitchFamily="2" charset="2"/>
              </a:rPr>
              <a:t> shrimp 26–32 °C </a:t>
            </a:r>
            <a:endParaRPr lang="en-GB" dirty="0"/>
          </a:p>
          <a:p>
            <a:r>
              <a:rPr lang="en-GB" b="1" dirty="0"/>
              <a:t>Excess heat: possible to make fish and crustacean farming more efficient, introduction of new species</a:t>
            </a:r>
          </a:p>
          <a:p>
            <a:endParaRPr lang="en-GB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D9CF270-9711-7424-6C9D-82057A92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Aquaculture: fish and shrimps</a:t>
            </a:r>
          </a:p>
        </p:txBody>
      </p:sp>
    </p:spTree>
    <p:extLst>
      <p:ext uri="{BB962C8B-B14F-4D97-AF65-F5344CB8AC3E}">
        <p14:creationId xmlns:p14="http://schemas.microsoft.com/office/powerpoint/2010/main" val="416698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A0BED0B-E76C-E6D1-DCF1-51A2AD44E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/>
              <a:t>Insects can be grown</a:t>
            </a:r>
          </a:p>
          <a:p>
            <a:pPr lvl="1"/>
            <a:r>
              <a:rPr lang="en-GB"/>
              <a:t>for food: house cricket (</a:t>
            </a:r>
            <a:r>
              <a:rPr lang="en-GB" i="1"/>
              <a:t>Acheta </a:t>
            </a:r>
            <a:r>
              <a:rPr lang="en-GB" i="1" err="1"/>
              <a:t>domesticus</a:t>
            </a:r>
            <a:r>
              <a:rPr lang="en-GB"/>
              <a:t>)</a:t>
            </a:r>
          </a:p>
          <a:p>
            <a:pPr lvl="1"/>
            <a:r>
              <a:rPr lang="en-GB"/>
              <a:t>for feed: mealworm (</a:t>
            </a:r>
            <a:r>
              <a:rPr lang="en-GB" i="1"/>
              <a:t>Tenebrio </a:t>
            </a:r>
            <a:r>
              <a:rPr lang="en-GB" i="1" err="1"/>
              <a:t>molitor</a:t>
            </a:r>
            <a:r>
              <a:rPr lang="en-GB"/>
              <a:t>) </a:t>
            </a:r>
          </a:p>
          <a:p>
            <a:pPr lvl="1"/>
            <a:r>
              <a:rPr lang="en-GB"/>
              <a:t>for waste management: black soldier fly (</a:t>
            </a:r>
            <a:r>
              <a:rPr lang="en-GB" i="1" err="1"/>
              <a:t>Hermetia</a:t>
            </a:r>
            <a:r>
              <a:rPr lang="en-GB" i="1"/>
              <a:t> </a:t>
            </a:r>
            <a:r>
              <a:rPr lang="en-GB" i="1" err="1"/>
              <a:t>illucens</a:t>
            </a:r>
            <a:r>
              <a:rPr lang="en-GB"/>
              <a:t>)</a:t>
            </a:r>
          </a:p>
          <a:p>
            <a:r>
              <a:rPr lang="en-GB"/>
              <a:t>Insect farming is a developing business: two recently founded Finnish companies developing industrial-scale black soldier fly facilities</a:t>
            </a:r>
          </a:p>
          <a:p>
            <a:pPr lvl="1"/>
            <a:r>
              <a:rPr lang="en-GB"/>
              <a:t>Converting food waste to protein, fat, and nutrient-rich residue (frass)</a:t>
            </a:r>
          </a:p>
          <a:p>
            <a:pPr marL="457200" lvl="1" indent="0">
              <a:buNone/>
            </a:pPr>
            <a:r>
              <a:rPr lang="en-GB">
                <a:sym typeface="Wingdings" panose="05000000000000000000" pitchFamily="2" charset="2"/>
              </a:rPr>
              <a:t> </a:t>
            </a:r>
            <a:r>
              <a:rPr lang="en-GB"/>
              <a:t>Producing feed, fat, biofuel, fertilizers</a:t>
            </a:r>
          </a:p>
          <a:p>
            <a:r>
              <a:rPr lang="en-US"/>
              <a:t>Optimal temperature for rearing mealworms and black soldier fly 25–30 °C</a:t>
            </a:r>
          </a:p>
          <a:p>
            <a:r>
              <a:rPr lang="en-GB" b="1"/>
              <a:t>Excess heat: making production of insect-based food and feed more sustainable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5E56A61-C0D7-1822-9AA4-B27D6AD8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Insect farming</a:t>
            </a:r>
          </a:p>
        </p:txBody>
      </p:sp>
    </p:spTree>
    <p:extLst>
      <p:ext uri="{BB962C8B-B14F-4D97-AF65-F5344CB8AC3E}">
        <p14:creationId xmlns:p14="http://schemas.microsoft.com/office/powerpoint/2010/main" val="383748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577DED9-9F04-BBC3-9B5E-FD91D1BE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Industrial ecosystem based on DC excess heat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CBB56D-A529-D1C1-AB59-9145EDBB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0" y="1200727"/>
            <a:ext cx="95059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2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00E1E-D8D9-6B75-1704-0746D2554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D821-CF77-0FC4-1CF5-A2CE0C1FC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KAMK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Silja Keränen, Project manager: </a:t>
            </a:r>
            <a:r>
              <a:rPr lang="en-US" dirty="0">
                <a:latin typeface="+mj-lt"/>
                <a:hlinkClick r:id="rId2"/>
              </a:rPr>
              <a:t>silja.keranen@kamk.fi</a:t>
            </a:r>
            <a:r>
              <a:rPr lang="en-US" dirty="0">
                <a:latin typeface="+mj-lt"/>
              </a:rPr>
              <a:t> / 044 710 0288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Jenni Kinnunen: </a:t>
            </a:r>
            <a:r>
              <a:rPr lang="en-US" dirty="0">
                <a:latin typeface="+mj-lt"/>
                <a:hlinkClick r:id="rId3"/>
              </a:rPr>
              <a:t>jenni.kinnunen@kamk.fi</a:t>
            </a:r>
            <a:r>
              <a:rPr lang="en-US" dirty="0">
                <a:latin typeface="+mj-lt"/>
              </a:rPr>
              <a:t> 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Janne Pietarila: </a:t>
            </a:r>
            <a:r>
              <a:rPr lang="en-US" dirty="0">
                <a:latin typeface="+mj-lt"/>
                <a:hlinkClick r:id="rId4"/>
              </a:rPr>
              <a:t>janne.pietarila@kamk.fi</a:t>
            </a: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Janne Tolonen: </a:t>
            </a:r>
            <a:r>
              <a:rPr lang="en-US" dirty="0">
                <a:latin typeface="+mj-lt"/>
                <a:hlinkClick r:id="rId5"/>
              </a:rPr>
              <a:t>janne.Tolonen@kamk.fi</a:t>
            </a:r>
            <a:r>
              <a:rPr lang="en-US" dirty="0">
                <a:latin typeface="+mj-lt"/>
              </a:rPr>
              <a:t> 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        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FI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F955D-5EE8-9D04-C8F2-B59CFFAC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500061"/>
            <a:ext cx="1031681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Contact information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6BD-C17E-3997-2E84-E91AEAD03E4B}"/>
              </a:ext>
            </a:extLst>
          </p:cNvPr>
          <p:cNvSpPr txBox="1"/>
          <p:nvPr/>
        </p:nvSpPr>
        <p:spPr>
          <a:xfrm>
            <a:off x="11410950" y="64029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843D63-9AFA-43B9-A558-C9ADD3A99890}" type="slidenum">
              <a:rPr lang="en-FI" smtClean="0"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4999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9D9AD-E7C2-D41D-FEB9-DEF650188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F583-B92C-56C5-356B-80040B61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+mj-lt"/>
              </a:rPr>
              <a:t>CSC</a:t>
            </a:r>
          </a:p>
          <a:p>
            <a:pPr marL="457200" lvl="1" indent="0">
              <a:buNone/>
            </a:pPr>
            <a:r>
              <a:rPr lang="en-US" sz="2000">
                <a:latin typeface="+mj-lt"/>
              </a:rPr>
              <a:t>Mikko Kerttula, Project manager : </a:t>
            </a:r>
            <a:r>
              <a:rPr lang="en-US" sz="2000">
                <a:latin typeface="+mj-lt"/>
                <a:hlinkClick r:id="rId2"/>
              </a:rPr>
              <a:t>mikko.kerttula@csc.fi</a:t>
            </a:r>
            <a:r>
              <a:rPr lang="en-US" sz="2000">
                <a:latin typeface="+mj-lt"/>
              </a:rPr>
              <a:t> / 050 381 2766</a:t>
            </a:r>
          </a:p>
          <a:p>
            <a:pPr marL="457200" lvl="1" indent="0">
              <a:buNone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r>
              <a:rPr lang="en-US" sz="2400" b="1">
                <a:latin typeface="+mj-lt"/>
              </a:rPr>
              <a:t>LUKE</a:t>
            </a:r>
            <a:endParaRPr lang="en-US" sz="2400">
              <a:latin typeface="+mj-lt"/>
            </a:endParaRPr>
          </a:p>
          <a:p>
            <a:pPr marL="0" indent="0">
              <a:buNone/>
            </a:pPr>
            <a:r>
              <a:rPr lang="en-US" sz="2000">
                <a:latin typeface="+mj-lt"/>
              </a:rPr>
              <a:t>         Pasi Laajala, Project manager : </a:t>
            </a:r>
            <a:r>
              <a:rPr lang="en-US" sz="2000">
                <a:latin typeface="+mj-lt"/>
                <a:hlinkClick r:id="rId3"/>
              </a:rPr>
              <a:t>pasi.laajala@luke.fi</a:t>
            </a:r>
            <a:r>
              <a:rPr lang="en-US" sz="2000">
                <a:latin typeface="+mj-lt"/>
              </a:rPr>
              <a:t>  / 029 532 6296</a:t>
            </a:r>
          </a:p>
          <a:p>
            <a:pPr marL="0" indent="0">
              <a:buNone/>
            </a:pPr>
            <a:endParaRPr lang="en-US" sz="2000">
              <a:latin typeface="+mj-lt"/>
            </a:endParaRPr>
          </a:p>
          <a:p>
            <a:pPr marL="457200" lvl="1" indent="0">
              <a:buNone/>
            </a:pPr>
            <a:r>
              <a:rPr lang="en-US" sz="2000">
                <a:latin typeface="+mj-lt"/>
              </a:rPr>
              <a:t>Kyösti Ruuttunen: </a:t>
            </a:r>
            <a:r>
              <a:rPr lang="en-US" sz="2000">
                <a:latin typeface="+mj-lt"/>
                <a:hlinkClick r:id="rId4"/>
              </a:rPr>
              <a:t>kyosti.ruuttunen@luke.fi</a:t>
            </a:r>
            <a:endParaRPr lang="en-US" sz="2000">
              <a:latin typeface="+mj-lt"/>
            </a:endParaRPr>
          </a:p>
          <a:p>
            <a:pPr marL="457200" lvl="1" indent="0">
              <a:buNone/>
            </a:pPr>
            <a:endParaRPr lang="en-US" sz="2000">
              <a:latin typeface="+mj-lt"/>
            </a:endParaRPr>
          </a:p>
          <a:p>
            <a:pPr marL="457200" lvl="1" indent="0">
              <a:buNone/>
            </a:pPr>
            <a:r>
              <a:rPr lang="en-US" sz="2000">
                <a:latin typeface="+mj-lt"/>
              </a:rPr>
              <a:t>Laura Härkönen: </a:t>
            </a:r>
            <a:r>
              <a:rPr lang="en-US" sz="2000">
                <a:latin typeface="+mj-lt"/>
                <a:hlinkClick r:id="rId5"/>
              </a:rPr>
              <a:t>laura.harkonen@luke.fi</a:t>
            </a:r>
            <a:r>
              <a:rPr lang="en-US" sz="2000">
                <a:latin typeface="+mj-lt"/>
              </a:rPr>
              <a:t> </a:t>
            </a:r>
          </a:p>
          <a:p>
            <a:pPr marL="457200" lvl="1" indent="0">
              <a:buNone/>
            </a:pPr>
            <a:r>
              <a:rPr lang="en-US" sz="2000">
                <a:latin typeface="+mj-lt"/>
              </a:rPr>
              <a:t>                        </a:t>
            </a:r>
          </a:p>
          <a:p>
            <a:pPr marL="457200" lvl="1" indent="0">
              <a:buNone/>
            </a:pPr>
            <a:r>
              <a:rPr lang="en-US" sz="2000">
                <a:latin typeface="+mj-lt"/>
              </a:rPr>
              <a:t>Juha Näkkilä: </a:t>
            </a:r>
            <a:r>
              <a:rPr lang="en-US" sz="2000">
                <a:latin typeface="+mj-lt"/>
                <a:hlinkClick r:id="rId6"/>
              </a:rPr>
              <a:t>juha.nakkila@luke.fi</a:t>
            </a:r>
          </a:p>
          <a:p>
            <a:pPr marL="457200" lvl="1" indent="0">
              <a:buNone/>
            </a:pPr>
            <a:endParaRPr lang="en-US">
              <a:latin typeface="+mj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pPr marL="0" indent="0">
              <a:buNone/>
            </a:pPr>
            <a:endParaRPr lang="en-FI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F3029-D558-D325-73AA-969BC5AE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500061"/>
            <a:ext cx="1031681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Contact information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AC660-9485-A941-4DE0-4CF31EE8210C}"/>
              </a:ext>
            </a:extLst>
          </p:cNvPr>
          <p:cNvSpPr txBox="1"/>
          <p:nvPr/>
        </p:nvSpPr>
        <p:spPr>
          <a:xfrm>
            <a:off x="11410950" y="64029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843D63-9AFA-43B9-A558-C9ADD3A99890}" type="slidenum">
              <a:rPr lang="en-FI" smtClean="0"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85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1E98C-2F6B-C231-ADC8-6ABEC1E0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601E662-0E8D-329A-7AE0-0E4D71537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4" y="2523422"/>
            <a:ext cx="10235953" cy="784755"/>
          </a:xfrm>
        </p:spPr>
        <p:txBody>
          <a:bodyPr anchor="b">
            <a:normAutofit/>
          </a:bodyPr>
          <a:lstStyle/>
          <a:p>
            <a:r>
              <a:rPr lang="fi-FI" noProof="0" dirty="0" err="1"/>
              <a:t>Thanks</a:t>
            </a:r>
            <a:r>
              <a:rPr lang="fi-FI" noProof="0" dirty="0"/>
              <a:t> </a:t>
            </a:r>
            <a:r>
              <a:rPr lang="fi-FI" noProof="0" dirty="0" err="1"/>
              <a:t>from</a:t>
            </a:r>
            <a:r>
              <a:rPr lang="fi-FI" noProof="0" dirty="0"/>
              <a:t> </a:t>
            </a:r>
            <a:r>
              <a:rPr lang="fi-FI" noProof="0" dirty="0" err="1"/>
              <a:t>your</a:t>
            </a:r>
            <a:r>
              <a:rPr lang="fi-FI" noProof="0" dirty="0"/>
              <a:t> side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2B84570-E15F-F81C-DBFF-DA99A42F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24" y="3658364"/>
            <a:ext cx="10235952" cy="994764"/>
          </a:xfrm>
        </p:spPr>
        <p:txBody>
          <a:bodyPr>
            <a:normAutofit lnSpcReduction="10000"/>
          </a:bodyPr>
          <a:lstStyle/>
          <a:p>
            <a:r>
              <a:rPr lang="fi-FI" noProof="0" dirty="0"/>
              <a:t>Next:</a:t>
            </a:r>
            <a:br>
              <a:rPr lang="fi-FI" noProof="0" dirty="0"/>
            </a:br>
            <a:r>
              <a:rPr lang="fi-FI" noProof="0" dirty="0"/>
              <a:t> </a:t>
            </a:r>
            <a:r>
              <a:rPr lang="fi-FI" noProof="0" dirty="0" err="1"/>
              <a:t>Chairman</a:t>
            </a:r>
            <a:r>
              <a:rPr lang="fi-FI" noProof="0" dirty="0"/>
              <a:t> of </a:t>
            </a:r>
            <a:r>
              <a:rPr lang="fi-FI" noProof="0" dirty="0" err="1"/>
              <a:t>the</a:t>
            </a:r>
            <a:r>
              <a:rPr lang="fi-FI" noProof="0" dirty="0"/>
              <a:t> Board, Risto Oikari, </a:t>
            </a:r>
            <a:r>
              <a:rPr lang="fi-FI" noProof="0" dirty="0" err="1"/>
              <a:t>from</a:t>
            </a:r>
            <a:r>
              <a:rPr lang="fi-FI" noProof="0" dirty="0"/>
              <a:t> </a:t>
            </a:r>
            <a:r>
              <a:rPr lang="fi-FI" noProof="0" dirty="0" err="1"/>
              <a:t>local</a:t>
            </a:r>
            <a:r>
              <a:rPr lang="fi-FI" noProof="0" dirty="0"/>
              <a:t> </a:t>
            </a:r>
            <a:r>
              <a:rPr lang="fi-FI" noProof="0" dirty="0" err="1"/>
              <a:t>energy</a:t>
            </a:r>
            <a:r>
              <a:rPr lang="fi-FI" noProof="0" dirty="0"/>
              <a:t> </a:t>
            </a:r>
            <a:r>
              <a:rPr lang="fi-FI" noProof="0" dirty="0" err="1"/>
              <a:t>company</a:t>
            </a:r>
            <a:r>
              <a:rPr lang="fi-FI" noProof="0" dirty="0"/>
              <a:t>, Loiste </a:t>
            </a:r>
            <a:br>
              <a:rPr lang="fi-FI" noProof="0" dirty="0"/>
            </a:br>
            <a:r>
              <a:rPr lang="fi-FI" noProof="0" dirty="0"/>
              <a:t>is </a:t>
            </a:r>
            <a:r>
              <a:rPr lang="fi-FI" noProof="0" dirty="0" err="1"/>
              <a:t>presenting</a:t>
            </a:r>
            <a:r>
              <a:rPr lang="fi-FI" noProof="0" dirty="0"/>
              <a:t> </a:t>
            </a:r>
            <a:r>
              <a:rPr lang="fi-FI" noProof="0" dirty="0" err="1"/>
              <a:t>their</a:t>
            </a:r>
            <a:r>
              <a:rPr lang="fi-FI" noProof="0" dirty="0"/>
              <a:t> </a:t>
            </a:r>
            <a:r>
              <a:rPr lang="fi-FI" noProof="0" dirty="0" err="1"/>
              <a:t>plans</a:t>
            </a:r>
            <a:r>
              <a:rPr lang="fi-FI" noProof="0" dirty="0"/>
              <a:t> for </a:t>
            </a:r>
            <a:r>
              <a:rPr lang="fi-FI" noProof="0" dirty="0" err="1"/>
              <a:t>district</a:t>
            </a:r>
            <a:r>
              <a:rPr lang="fi-FI" noProof="0" dirty="0"/>
              <a:t> </a:t>
            </a:r>
            <a:r>
              <a:rPr lang="fi-FI" noProof="0" dirty="0" err="1"/>
              <a:t>heating</a:t>
            </a:r>
            <a:r>
              <a:rPr lang="fi-FI" noProof="0" dirty="0"/>
              <a:t> </a:t>
            </a:r>
            <a:r>
              <a:rPr lang="fi-FI" noProof="0" dirty="0" err="1"/>
              <a:t>renewal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3193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F3287B-2470-B501-7FE5-3126F0F72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Loisteen </a:t>
            </a:r>
            <a:r>
              <a:rPr lang="fi-FI" dirty="0" err="1"/>
              <a:t>slidet</a:t>
            </a:r>
            <a:r>
              <a:rPr lang="fi-FI" dirty="0"/>
              <a:t> tähän väliin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0799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0188E-7FC9-9589-272A-F968588E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72" y="613186"/>
            <a:ext cx="9535020" cy="867271"/>
          </a:xfrm>
        </p:spPr>
        <p:txBody>
          <a:bodyPr>
            <a:normAutofit/>
          </a:bodyPr>
          <a:lstStyle/>
          <a:p>
            <a:r>
              <a:rPr lang="en-US" dirty="0"/>
              <a:t>Why should a data center utilize excess heat?</a:t>
            </a:r>
            <a:endParaRPr lang="fi-FI" noProof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41A52E-8BAE-3F3E-E633-A91521F8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72" y="1549997"/>
            <a:ext cx="9537348" cy="3758005"/>
          </a:xfrm>
        </p:spPr>
        <p:txBody>
          <a:bodyPr>
            <a:normAutofit/>
          </a:bodyPr>
          <a:lstStyle/>
          <a:p>
            <a:r>
              <a:rPr lang="en-US" dirty="0"/>
              <a:t>Profitability</a:t>
            </a:r>
            <a:r>
              <a:rPr lang="fi-FI" dirty="0"/>
              <a:t>: </a:t>
            </a:r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tariff</a:t>
            </a:r>
            <a:r>
              <a:rPr lang="fi-FI" dirty="0"/>
              <a:t> </a:t>
            </a:r>
            <a:r>
              <a:rPr lang="fi-FI" dirty="0" err="1"/>
              <a:t>class</a:t>
            </a:r>
            <a:endParaRPr lang="fi-FI" dirty="0"/>
          </a:p>
          <a:p>
            <a:pPr lvl="1"/>
            <a:r>
              <a:rPr lang="en-US" dirty="0"/>
              <a:t>Electricity tax category I: 2.253 cents / kWh -&gt; 22.5 e / MWh</a:t>
            </a:r>
          </a:p>
          <a:p>
            <a:pPr lvl="1"/>
            <a:r>
              <a:rPr lang="en-US" dirty="0"/>
              <a:t>Electricity tax category II: 0.063 cents / kWh -&gt; 0.63 e / MWh</a:t>
            </a:r>
            <a:endParaRPr lang="fi-FI" dirty="0"/>
          </a:p>
          <a:p>
            <a:r>
              <a:rPr lang="fi-FI" dirty="0" err="1"/>
              <a:t>Obligation</a:t>
            </a:r>
            <a:r>
              <a:rPr lang="fi-FI" dirty="0"/>
              <a:t>: EU Energy </a:t>
            </a:r>
            <a:r>
              <a:rPr lang="fi-FI" dirty="0" err="1"/>
              <a:t>Efficiency</a:t>
            </a:r>
            <a:r>
              <a:rPr lang="fi-FI" dirty="0"/>
              <a:t> Directive</a:t>
            </a:r>
          </a:p>
          <a:p>
            <a:pPr lvl="1"/>
            <a:r>
              <a:rPr lang="en-US" dirty="0"/>
              <a:t>Member States must ensure that data centers with a nominal total energy input of more than 1 MW utilize </a:t>
            </a:r>
            <a:r>
              <a:rPr lang="en-US" sz="2000" dirty="0"/>
              <a:t>excess</a:t>
            </a:r>
            <a:r>
              <a:rPr lang="en-US" dirty="0"/>
              <a:t> heat or apply other </a:t>
            </a:r>
            <a:r>
              <a:rPr lang="en-US" sz="2000" dirty="0"/>
              <a:t>excess</a:t>
            </a:r>
            <a:r>
              <a:rPr lang="en-US" dirty="0"/>
              <a:t> heat recovery solutions, unless they can demonstrate that it is not technically or economically feasible.</a:t>
            </a:r>
            <a:endParaRPr lang="fi-FI" dirty="0"/>
          </a:p>
          <a:p>
            <a:r>
              <a:rPr lang="fi-FI" dirty="0" err="1"/>
              <a:t>Incentive</a:t>
            </a:r>
            <a:r>
              <a:rPr lang="fi-FI" dirty="0"/>
              <a:t>: </a:t>
            </a:r>
            <a:r>
              <a:rPr lang="fi-FI" dirty="0" err="1"/>
              <a:t>Clean</a:t>
            </a:r>
            <a:r>
              <a:rPr lang="fi-FI" dirty="0"/>
              <a:t> transition </a:t>
            </a:r>
            <a:r>
              <a:rPr lang="fi-FI" dirty="0" err="1"/>
              <a:t>investment</a:t>
            </a:r>
            <a:r>
              <a:rPr lang="fi-FI" dirty="0"/>
              <a:t> permit</a:t>
            </a:r>
          </a:p>
          <a:p>
            <a:pPr lvl="1"/>
            <a:r>
              <a:rPr lang="fi-FI" dirty="0"/>
              <a:t>New Construction Act (</a:t>
            </a:r>
            <a:r>
              <a:rPr lang="en-US" dirty="0"/>
              <a:t>751/2023) includes an opportunity for a clean transition investment permit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includes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data </a:t>
            </a:r>
            <a:r>
              <a:rPr lang="fi-FI" dirty="0" err="1"/>
              <a:t>centers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8256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C5F10-8276-5DA1-5429-2756653C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086F790C-05A9-502B-CD31-F5CF213B1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4" y="2523422"/>
            <a:ext cx="10235953" cy="784755"/>
          </a:xfrm>
        </p:spPr>
        <p:txBody>
          <a:bodyPr anchor="b">
            <a:normAutofit/>
          </a:bodyPr>
          <a:lstStyle/>
          <a:p>
            <a:r>
              <a:rPr lang="fi-FI" noProof="0" dirty="0" err="1"/>
              <a:t>Introductions</a:t>
            </a:r>
            <a:r>
              <a:rPr lang="fi-FI" noProof="0" dirty="0"/>
              <a:t> of </a:t>
            </a:r>
            <a:r>
              <a:rPr lang="fi-FI" noProof="0" dirty="0" err="1"/>
              <a:t>the</a:t>
            </a:r>
            <a:r>
              <a:rPr lang="fi-FI" noProof="0" dirty="0"/>
              <a:t> </a:t>
            </a:r>
            <a:r>
              <a:rPr lang="fi-FI" noProof="0" dirty="0" err="1"/>
              <a:t>partners</a:t>
            </a:r>
            <a:endParaRPr lang="fi-FI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40FC7FB-1B7E-EF8B-1C4E-41F38FA61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24" y="3658364"/>
            <a:ext cx="10235952" cy="994764"/>
          </a:xfrm>
        </p:spPr>
        <p:txBody>
          <a:bodyPr/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5376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E3E53-9A61-6607-ED4B-47B2FC7A0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B338-F460-7C4A-C4DA-7D713986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err="1">
                <a:solidFill>
                  <a:schemeClr val="tx1"/>
                </a:solidFill>
              </a:rPr>
              <a:t>Seminar</a:t>
            </a:r>
            <a:r>
              <a:rPr lang="fi-FI" noProof="0">
                <a:solidFill>
                  <a:schemeClr val="tx1"/>
                </a:solidFill>
              </a:rPr>
              <a:t> </a:t>
            </a:r>
            <a:r>
              <a:rPr lang="fi-FI" noProof="0" err="1">
                <a:solidFill>
                  <a:schemeClr val="tx1"/>
                </a:solidFill>
              </a:rPr>
              <a:t>partners</a:t>
            </a:r>
            <a:endParaRPr lang="fi-FI" noProof="0">
              <a:solidFill>
                <a:schemeClr val="tx1"/>
              </a:solidFill>
            </a:endParaRPr>
          </a:p>
        </p:txBody>
      </p:sp>
      <p:pic>
        <p:nvPicPr>
          <p:cNvPr id="7" name="Kuva 6" descr="Kuva, joka sisältää kohteen Fontti, Grafiikka, Suorakaide, kuvakaappaus&#10;&#10;Tekoälyn generoima sisältö voi olla virheellistä.">
            <a:extLst>
              <a:ext uri="{FF2B5EF4-FFF2-40B4-BE49-F238E27FC236}">
                <a16:creationId xmlns:a16="http://schemas.microsoft.com/office/drawing/2014/main" id="{3CE1F13C-2760-8FC3-00ED-91AF25F9F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92" y="1527716"/>
            <a:ext cx="1943890" cy="2714857"/>
          </a:xfrm>
          <a:prstGeom prst="rect">
            <a:avLst/>
          </a:prstGeom>
        </p:spPr>
      </p:pic>
      <p:pic>
        <p:nvPicPr>
          <p:cNvPr id="9" name="Kuva 8" descr="Kuva, joka sisältää kohteen teksti, Fontti, Grafiikka, logo&#10;&#10;Tekoälyn generoima sisältö voi olla virheellistä.">
            <a:extLst>
              <a:ext uri="{FF2B5EF4-FFF2-40B4-BE49-F238E27FC236}">
                <a16:creationId xmlns:a16="http://schemas.microsoft.com/office/drawing/2014/main" id="{7CEC38CA-9394-A6B6-CDE5-A10AF3A28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15" y="904082"/>
            <a:ext cx="5430945" cy="1858013"/>
          </a:xfrm>
          <a:prstGeom prst="rect">
            <a:avLst/>
          </a:prstGeom>
        </p:spPr>
      </p:pic>
      <p:pic>
        <p:nvPicPr>
          <p:cNvPr id="11" name="Kuva 10" descr="Kuva, joka sisältää kohteen teksti, Fontti, Grafiikka, kuvakaappaus&#10;&#10;Tekoälyn generoima sisältö voi olla virheellistä.">
            <a:extLst>
              <a:ext uri="{FF2B5EF4-FFF2-40B4-BE49-F238E27FC236}">
                <a16:creationId xmlns:a16="http://schemas.microsoft.com/office/drawing/2014/main" id="{65D0E89B-4B29-65E6-96F5-31C61EF22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68" y="3282255"/>
            <a:ext cx="3586864" cy="19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2E168-2C06-C0A8-D8D2-4745493E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Tässä </a:t>
            </a:r>
            <a:r>
              <a:rPr lang="fi-FI" dirty="0" err="1"/>
              <a:t>slide</a:t>
            </a:r>
            <a:r>
              <a:rPr lang="fi-FI" dirty="0"/>
              <a:t> per yhteistyökumppani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3F884D-74C0-8A63-7935-3043EC2A8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204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7B77F-2C33-0BD5-2B6A-C23AA21AC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60F68304-CA24-0501-5941-BEE42C0AD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4" y="2523422"/>
            <a:ext cx="10235953" cy="784755"/>
          </a:xfrm>
        </p:spPr>
        <p:txBody>
          <a:bodyPr anchor="b">
            <a:normAutofit/>
          </a:bodyPr>
          <a:lstStyle/>
          <a:p>
            <a:r>
              <a:rPr lang="fi-FI" noProof="0" dirty="0"/>
              <a:t>Next: </a:t>
            </a:r>
            <a:r>
              <a:rPr lang="fi-FI" noProof="0" dirty="0" err="1"/>
              <a:t>Lunch</a:t>
            </a:r>
            <a:r>
              <a:rPr lang="fi-FI" noProof="0" dirty="0"/>
              <a:t> </a:t>
            </a:r>
            <a:r>
              <a:rPr lang="fi-FI" noProof="0" dirty="0" err="1"/>
              <a:t>break</a:t>
            </a:r>
            <a:endParaRPr lang="fi-FI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0CC72A0-A556-48F4-42AB-C74322090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24" y="3658364"/>
            <a:ext cx="10235952" cy="994764"/>
          </a:xfrm>
        </p:spPr>
        <p:txBody>
          <a:bodyPr/>
          <a:lstStyle/>
          <a:p>
            <a:r>
              <a:rPr lang="fi-FI" noProof="0" dirty="0" err="1"/>
              <a:t>We</a:t>
            </a:r>
            <a:r>
              <a:rPr lang="fi-FI" noProof="0" dirty="0"/>
              <a:t> </a:t>
            </a:r>
            <a:r>
              <a:rPr lang="fi-FI" noProof="0" dirty="0" err="1"/>
              <a:t>continue</a:t>
            </a:r>
            <a:r>
              <a:rPr lang="fi-FI" noProof="0" dirty="0"/>
              <a:t> </a:t>
            </a:r>
            <a:r>
              <a:rPr lang="fi-FI" noProof="0" dirty="0" err="1"/>
              <a:t>here</a:t>
            </a:r>
            <a:r>
              <a:rPr lang="fi-FI" noProof="0" dirty="0"/>
              <a:t> at </a:t>
            </a:r>
          </a:p>
        </p:txBody>
      </p:sp>
    </p:spTree>
    <p:extLst>
      <p:ext uri="{BB962C8B-B14F-4D97-AF65-F5344CB8AC3E}">
        <p14:creationId xmlns:p14="http://schemas.microsoft.com/office/powerpoint/2010/main" val="243964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079D9-2D1A-37E2-6788-44F7F568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B11D5F9-91D6-4A30-A90E-67C43361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81" y="1723348"/>
            <a:ext cx="5685288" cy="3819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Estimating the potential amounts of the excess heat in Kajaani, </a:t>
            </a:r>
            <a:r>
              <a:rPr lang="en-GB" err="1">
                <a:ea typeface="Calibri" panose="020F0502020204030204" pitchFamily="34" charset="0"/>
                <a:cs typeface="Times New Roman" panose="02020603050405020304" pitchFamily="18" charset="0"/>
              </a:rPr>
              <a:t>Renforsin</a:t>
            </a:r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 Ranta area.</a:t>
            </a:r>
            <a:endParaRPr lang="fi-FI"/>
          </a:p>
          <a:p>
            <a:r>
              <a:rPr lang="en-GB" sz="2000"/>
              <a:t>Estimate indicates that by 2027, the amount of raw excess heat from data </a:t>
            </a:r>
            <a:r>
              <a:rPr lang="en-GB" sz="2000" err="1"/>
              <a:t>centers</a:t>
            </a:r>
            <a:r>
              <a:rPr lang="en-GB" sz="2000"/>
              <a:t> will be approximately 500 GWh</a:t>
            </a:r>
          </a:p>
          <a:p>
            <a:r>
              <a:rPr lang="en-GB" sz="2000"/>
              <a:t>Total amount of excess heat power will be almost 2 TWh in year 2030</a:t>
            </a:r>
          </a:p>
          <a:p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For comparison (not scalable one to one): Heat demand for Kajaani district heating is 300 GWh per year.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F4A900-A832-D4F8-3FF5-CFA32F7A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500062"/>
            <a:ext cx="10316817" cy="896119"/>
          </a:xfrm>
        </p:spPr>
        <p:txBody>
          <a:bodyPr>
            <a:normAutofit/>
          </a:bodyPr>
          <a:lstStyle/>
          <a:p>
            <a:r>
              <a:rPr lang="fi-FI" err="1"/>
              <a:t>Excess</a:t>
            </a:r>
            <a:r>
              <a:rPr lang="fi-FI"/>
              <a:t> </a:t>
            </a:r>
            <a:r>
              <a:rPr lang="fi-FI" err="1"/>
              <a:t>heat</a:t>
            </a:r>
            <a:r>
              <a:rPr lang="fi-FI"/>
              <a:t> </a:t>
            </a:r>
            <a:r>
              <a:rPr lang="fi-FI" err="1"/>
              <a:t>amounts</a:t>
            </a:r>
            <a:endParaRPr lang="en-FI">
              <a:latin typeface="Dosi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196DE8-B681-48B1-0630-711827B34405}"/>
              </a:ext>
            </a:extLst>
          </p:cNvPr>
          <p:cNvSpPr>
            <a:spLocks noGrp="1"/>
          </p:cNvSpPr>
          <p:nvPr/>
        </p:nvSpPr>
        <p:spPr>
          <a:xfrm>
            <a:off x="2841909" y="1278879"/>
            <a:ext cx="6359712" cy="445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>
              <a:latin typeface="Dosis" panose="02010503020202060003" pitchFamily="2" charset="0"/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4C007-5FB1-4D10-96C7-A69AFA0C54A8}"/>
              </a:ext>
            </a:extLst>
          </p:cNvPr>
          <p:cNvSpPr txBox="1"/>
          <p:nvPr/>
        </p:nvSpPr>
        <p:spPr>
          <a:xfrm>
            <a:off x="11410950" y="64029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843D63-9AFA-43B9-A558-C9ADD3A99890}" type="slidenum">
              <a:rPr lang="en-FI" smtClean="0"/>
              <a:t>3</a:t>
            </a:fld>
            <a:endParaRPr lang="en-FI"/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id="{033E7481-FF64-F82D-0AED-923016D23F7C}"/>
              </a:ext>
            </a:extLst>
          </p:cNvPr>
          <p:cNvGraphicFramePr>
            <a:graphicFrameLocks/>
          </p:cNvGraphicFramePr>
          <p:nvPr/>
        </p:nvGraphicFramePr>
        <p:xfrm>
          <a:off x="6174658" y="1278878"/>
          <a:ext cx="4385187" cy="397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71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AA6B-8CEB-C911-8A7B-98703F80C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C5F5-6B84-BCA7-9DBC-4169D91C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903"/>
            <a:ext cx="9535020" cy="1182047"/>
          </a:xfrm>
        </p:spPr>
        <p:txBody>
          <a:bodyPr/>
          <a:lstStyle/>
          <a:p>
            <a:r>
              <a:rPr lang="fi-FI" dirty="0" err="1"/>
              <a:t>Utilisation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Data Center </a:t>
            </a:r>
            <a:r>
              <a:rPr lang="fi-FI" dirty="0" err="1"/>
              <a:t>Excess</a:t>
            </a:r>
            <a:r>
              <a:rPr lang="fi-FI" dirty="0"/>
              <a:t> </a:t>
            </a:r>
            <a:r>
              <a:rPr lang="fi-FI" dirty="0" err="1"/>
              <a:t>Heat</a:t>
            </a:r>
            <a:r>
              <a:rPr lang="fi-FI" dirty="0"/>
              <a:t> -</a:t>
            </a:r>
            <a:r>
              <a:rPr lang="fi-FI" dirty="0" err="1"/>
              <a:t>project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BB6B-D38D-19F4-8406-59C6DD454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796527"/>
            <a:ext cx="10624458" cy="42015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err="1"/>
              <a:t>Objectives</a:t>
            </a:r>
            <a:endParaRPr lang="fi-FI" dirty="0"/>
          </a:p>
          <a:p>
            <a:r>
              <a:rPr lang="en-GB" dirty="0"/>
              <a:t>Getting data </a:t>
            </a:r>
            <a:r>
              <a:rPr lang="en-GB" dirty="0" err="1"/>
              <a:t>center</a:t>
            </a:r>
            <a:r>
              <a:rPr lang="en-GB" dirty="0"/>
              <a:t> investments in Kajaani</a:t>
            </a:r>
          </a:p>
          <a:p>
            <a:r>
              <a:rPr lang="en-GB" dirty="0"/>
              <a:t>Development of new business operations around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excess</a:t>
            </a:r>
            <a:r>
              <a:rPr lang="en-GB" dirty="0"/>
              <a:t> heat from data </a:t>
            </a:r>
            <a:r>
              <a:rPr lang="en-GB" dirty="0" err="1"/>
              <a:t>centers</a:t>
            </a:r>
            <a:endParaRPr lang="en-GB" dirty="0"/>
          </a:p>
          <a:p>
            <a:r>
              <a:rPr lang="en-GB" dirty="0"/>
              <a:t>Promoting a circular low-carbon economy</a:t>
            </a:r>
          </a:p>
          <a:p>
            <a:pPr marL="0" indent="0">
              <a:buNone/>
            </a:pPr>
            <a:r>
              <a:rPr lang="en-GB" b="1" dirty="0"/>
              <a:t>Demography</a:t>
            </a:r>
          </a:p>
          <a:p>
            <a:r>
              <a:rPr lang="en-GB" dirty="0"/>
              <a:t>Funding: 	JTF (EU's Just Transition Fund for phasing out peat)</a:t>
            </a:r>
            <a:endParaRPr lang="fi-FI" dirty="0"/>
          </a:p>
          <a:p>
            <a:r>
              <a:rPr lang="fi-FI" dirty="0" err="1"/>
              <a:t>Duration</a:t>
            </a:r>
            <a:r>
              <a:rPr lang="fi-FI" dirty="0"/>
              <a:t>: 	1.1.2024 – 31.12.2025</a:t>
            </a:r>
          </a:p>
          <a:p>
            <a:r>
              <a:rPr lang="fi-FI" dirty="0" err="1"/>
              <a:t>Budget</a:t>
            </a:r>
            <a:r>
              <a:rPr lang="fi-FI" dirty="0"/>
              <a:t>: 	385 500€</a:t>
            </a:r>
          </a:p>
          <a:p>
            <a:r>
              <a:rPr lang="fi-FI" dirty="0" err="1"/>
              <a:t>Implementers</a:t>
            </a:r>
            <a:r>
              <a:rPr lang="fi-FI" dirty="0"/>
              <a:t>: 	Kajaani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 (KAMK)</a:t>
            </a:r>
            <a:br>
              <a:rPr lang="fi-FI" dirty="0"/>
            </a:br>
            <a:r>
              <a:rPr lang="fi-FI" dirty="0"/>
              <a:t> 		CSC </a:t>
            </a:r>
            <a:r>
              <a:rPr lang="en-US" dirty="0"/>
              <a:t>– IT Center for Science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		Natural Resources Institute Finland (LUKE)</a:t>
            </a:r>
          </a:p>
          <a:p>
            <a:r>
              <a:rPr lang="fi-FI" dirty="0" err="1"/>
              <a:t>Financing</a:t>
            </a:r>
            <a:r>
              <a:rPr lang="fi-FI" dirty="0"/>
              <a:t>: 	JTF 80%, </a:t>
            </a:r>
            <a:r>
              <a:rPr lang="fi-FI" dirty="0" err="1"/>
              <a:t>other</a:t>
            </a:r>
            <a:r>
              <a:rPr lang="fi-FI" dirty="0"/>
              <a:t>: KAMK, CSC, LUKE, City of Kajaani, </a:t>
            </a:r>
            <a:r>
              <a:rPr lang="fi-FI" dirty="0" err="1"/>
              <a:t>Redeve</a:t>
            </a:r>
            <a:r>
              <a:rPr lang="fi-FI" dirty="0"/>
              <a:t> and Loiste </a:t>
            </a:r>
            <a:r>
              <a:rPr lang="fi-FI" dirty="0" err="1"/>
              <a:t>Heat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6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0BBB43-6113-F7CF-7BB9-BBAD88DE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3" y="1636343"/>
            <a:ext cx="10316816" cy="3819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 err="1">
                <a:latin typeface="+mj-lt"/>
              </a:rPr>
              <a:t>District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heating</a:t>
            </a:r>
            <a:endParaRPr lang="fi-FI" sz="2400" dirty="0">
              <a:latin typeface="+mj-lt"/>
            </a:endParaRPr>
          </a:p>
          <a:p>
            <a:r>
              <a:rPr lang="fi-FI" sz="2400" dirty="0" err="1">
                <a:latin typeface="+mj-lt"/>
              </a:rPr>
              <a:t>Biomass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drying</a:t>
            </a:r>
            <a:r>
              <a:rPr lang="fi-FI" sz="2400" dirty="0">
                <a:latin typeface="+mj-lt"/>
              </a:rPr>
              <a:t> (</a:t>
            </a:r>
            <a:r>
              <a:rPr lang="fi-FI" sz="2400" dirty="0" err="1">
                <a:latin typeface="+mj-lt"/>
              </a:rPr>
              <a:t>timber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sawdust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biogas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digestion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residue</a:t>
            </a:r>
            <a:r>
              <a:rPr lang="fi-FI" sz="2400" dirty="0">
                <a:latin typeface="+mj-lt"/>
              </a:rPr>
              <a:t>, etc.)</a:t>
            </a:r>
          </a:p>
          <a:p>
            <a:r>
              <a:rPr lang="fi-FI" sz="2400" dirty="0">
                <a:latin typeface="+mj-lt"/>
              </a:rPr>
              <a:t>Food </a:t>
            </a:r>
            <a:r>
              <a:rPr lang="fi-FI" sz="2400" dirty="0" err="1">
                <a:latin typeface="+mj-lt"/>
              </a:rPr>
              <a:t>production</a:t>
            </a:r>
            <a:r>
              <a:rPr lang="fi-FI" sz="2400" dirty="0">
                <a:latin typeface="+mj-lt"/>
              </a:rPr>
              <a:t>: </a:t>
            </a:r>
            <a:r>
              <a:rPr lang="fi-FI" sz="2400" dirty="0" err="1">
                <a:latin typeface="+mj-lt"/>
              </a:rPr>
              <a:t>greenhouse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mushrooms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algae</a:t>
            </a:r>
            <a:r>
              <a:rPr lang="fi-FI" sz="2400" dirty="0">
                <a:latin typeface="+mj-lt"/>
              </a:rPr>
              <a:t>, </a:t>
            </a:r>
            <a:r>
              <a:rPr lang="fi-FI" sz="2400" dirty="0" err="1">
                <a:latin typeface="+mj-lt"/>
              </a:rPr>
              <a:t>fish</a:t>
            </a:r>
            <a:endParaRPr lang="fi-FI" sz="2400" dirty="0">
              <a:latin typeface="+mj-lt"/>
            </a:endParaRPr>
          </a:p>
          <a:p>
            <a:r>
              <a:rPr lang="fi-FI" sz="2400" dirty="0" err="1">
                <a:latin typeface="+mj-lt"/>
              </a:rPr>
              <a:t>Heat</a:t>
            </a:r>
            <a:r>
              <a:rPr lang="fi-FI" sz="2400" dirty="0">
                <a:latin typeface="+mj-lt"/>
              </a:rPr>
              <a:t> to </a:t>
            </a:r>
            <a:r>
              <a:rPr lang="fi-FI" sz="2400" dirty="0" err="1">
                <a:latin typeface="+mj-lt"/>
              </a:rPr>
              <a:t>electricity</a:t>
            </a:r>
            <a:endParaRPr lang="fi-FI" sz="2400" dirty="0">
              <a:latin typeface="+mj-lt"/>
            </a:endParaRPr>
          </a:p>
          <a:p>
            <a:r>
              <a:rPr lang="fi-FI" sz="2400" dirty="0" err="1">
                <a:latin typeface="+mj-lt"/>
              </a:rPr>
              <a:t>Cooling</a:t>
            </a:r>
            <a:endParaRPr lang="fi-FI" sz="2400" dirty="0">
              <a:latin typeface="+mj-lt"/>
            </a:endParaRPr>
          </a:p>
          <a:p>
            <a:r>
              <a:rPr lang="fi-FI" sz="2400" dirty="0" err="1">
                <a:latin typeface="+mj-lt"/>
              </a:rPr>
              <a:t>Wastewater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treatment</a:t>
            </a:r>
            <a:r>
              <a:rPr lang="fi-FI" sz="2400" dirty="0">
                <a:latin typeface="+mj-lt"/>
              </a:rPr>
              <a:t> </a:t>
            </a:r>
            <a:r>
              <a:rPr lang="fi-FI" sz="2400" dirty="0" err="1">
                <a:latin typeface="+mj-lt"/>
              </a:rPr>
              <a:t>optimization</a:t>
            </a:r>
            <a:endParaRPr lang="fi-FI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Other possibilities: various chemical industry processes, hydrogen production integration, snow melting…</a:t>
            </a:r>
            <a:endParaRPr lang="en-FI" sz="2400" dirty="0">
              <a:latin typeface="+mj-lt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5E5D47-AA67-A10F-59DB-45CAF02E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63" y="565295"/>
            <a:ext cx="10316817" cy="814788"/>
          </a:xfrm>
        </p:spPr>
        <p:txBody>
          <a:bodyPr/>
          <a:lstStyle/>
          <a:p>
            <a:r>
              <a:rPr lang="fi-FI" dirty="0" err="1"/>
              <a:t>Excess</a:t>
            </a:r>
            <a:r>
              <a:rPr lang="fi-FI" dirty="0"/>
              <a:t> </a:t>
            </a:r>
            <a:r>
              <a:rPr lang="fi-FI" dirty="0" err="1"/>
              <a:t>heat</a:t>
            </a:r>
            <a:r>
              <a:rPr lang="fi-FI" dirty="0"/>
              <a:t> </a:t>
            </a:r>
            <a:r>
              <a:rPr lang="fi-FI" dirty="0" err="1"/>
              <a:t>utilisation</a:t>
            </a:r>
            <a:r>
              <a:rPr lang="fi-FI" dirty="0"/>
              <a:t> </a:t>
            </a:r>
            <a:r>
              <a:rPr lang="fi-FI" dirty="0" err="1"/>
              <a:t>possibilities</a:t>
            </a:r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7252E-8D95-95E5-F2D7-82ACCAA97034}"/>
              </a:ext>
            </a:extLst>
          </p:cNvPr>
          <p:cNvSpPr txBox="1"/>
          <p:nvPr/>
        </p:nvSpPr>
        <p:spPr>
          <a:xfrm>
            <a:off x="11410950" y="64029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843D63-9AFA-43B9-A558-C9ADD3A99890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421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CA973A-130D-2B5A-A399-A38AEC33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9" y="1587925"/>
            <a:ext cx="10137912" cy="3819802"/>
          </a:xfrm>
        </p:spPr>
        <p:txBody>
          <a:bodyPr>
            <a:normAutofit/>
          </a:bodyPr>
          <a:lstStyle/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Literature review published. Available in Finnish already, translation into English to be published soon. </a:t>
            </a:r>
          </a:p>
          <a:p>
            <a:r>
              <a:rPr lang="fi-FI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fi-FI" sz="2200" dirty="0">
                <a:ea typeface="Calibri" panose="020F0502020204030204" pitchFamily="34" charset="0"/>
                <a:cs typeface="Times New Roman" panose="02020603050405020304" pitchFamily="18" charset="0"/>
              </a:rPr>
              <a:t> seminar </a:t>
            </a:r>
            <a:r>
              <a:rPr lang="fi-FI" sz="22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Articles published soon in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Biokierto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Biokaasu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magazine,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Puutarha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Kauppa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magazine, and the City of Kajaani's newsletter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Webinar series planned for next autumn</a:t>
            </a:r>
          </a:p>
          <a:p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A project related to DC and excess heat research has been applied for</a:t>
            </a:r>
            <a:endParaRPr lang="fi-FI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60649B-DABE-2E2B-AA61-DEE05325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500061"/>
            <a:ext cx="10316817" cy="871539"/>
          </a:xfrm>
        </p:spPr>
        <p:txBody>
          <a:bodyPr/>
          <a:lstStyle/>
          <a:p>
            <a:r>
              <a:rPr lang="fi-FI" err="1"/>
              <a:t>Latest</a:t>
            </a:r>
            <a:r>
              <a:rPr lang="fi-FI"/>
              <a:t> </a:t>
            </a:r>
            <a:r>
              <a:rPr lang="fi-FI" err="1"/>
              <a:t>updates</a:t>
            </a:r>
            <a:endParaRPr lang="en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AC632-0677-2528-DAFF-7624BEADD230}"/>
              </a:ext>
            </a:extLst>
          </p:cNvPr>
          <p:cNvSpPr txBox="1"/>
          <p:nvPr/>
        </p:nvSpPr>
        <p:spPr>
          <a:xfrm>
            <a:off x="11410950" y="64029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7843D63-9AFA-43B9-A558-C9ADD3A99890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270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A9096-1327-40DE-A636-8C8CC6CC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CE33241-4EB7-561A-0575-0223F2F27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24" y="2523422"/>
            <a:ext cx="10235953" cy="784755"/>
          </a:xfrm>
        </p:spPr>
        <p:txBody>
          <a:bodyPr anchor="b">
            <a:normAutofit fontScale="90000"/>
          </a:bodyPr>
          <a:lstStyle/>
          <a:p>
            <a:r>
              <a:rPr lang="fi-FI" noProof="0"/>
              <a:t>DC </a:t>
            </a:r>
            <a:r>
              <a:rPr lang="fi-FI" noProof="0" err="1"/>
              <a:t>excess</a:t>
            </a:r>
            <a:r>
              <a:rPr lang="fi-FI" noProof="0"/>
              <a:t> </a:t>
            </a:r>
            <a:r>
              <a:rPr lang="fi-FI" noProof="0" err="1"/>
              <a:t>heat</a:t>
            </a:r>
            <a:r>
              <a:rPr lang="fi-FI" noProof="0"/>
              <a:t> </a:t>
            </a:r>
            <a:r>
              <a:rPr lang="fi-FI" noProof="0" err="1"/>
              <a:t>possibilities</a:t>
            </a:r>
            <a:r>
              <a:rPr lang="fi-FI" noProof="0"/>
              <a:t> in </a:t>
            </a:r>
            <a:r>
              <a:rPr lang="fi-FI" noProof="0" err="1"/>
              <a:t>bioeconomy</a:t>
            </a:r>
            <a:endParaRPr lang="fi-FI" noProof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D15E519-205E-D86E-A8A1-379E40DC4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24" y="3658364"/>
            <a:ext cx="10235952" cy="994764"/>
          </a:xfrm>
        </p:spPr>
        <p:txBody>
          <a:bodyPr/>
          <a:lstStyle/>
          <a:p>
            <a:r>
              <a:rPr lang="fi-FI" noProof="0" err="1"/>
              <a:t>Heating</a:t>
            </a:r>
            <a:r>
              <a:rPr lang="fi-FI" noProof="0"/>
              <a:t> and </a:t>
            </a:r>
            <a:r>
              <a:rPr lang="fi-FI" noProof="0" err="1"/>
              <a:t>drying</a:t>
            </a:r>
            <a:r>
              <a:rPr lang="fi-FI" noProof="0"/>
              <a:t> </a:t>
            </a:r>
            <a:r>
              <a:rPr lang="fi-FI" noProof="0" err="1"/>
              <a:t>processes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6262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FD5B498-BDFE-FFF8-E4D6-EFCA38C0F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/>
              <a:t>Identified</a:t>
            </a:r>
            <a:r>
              <a:rPr lang="fi-FI" b="1" dirty="0"/>
              <a:t> </a:t>
            </a:r>
            <a:r>
              <a:rPr lang="fi-FI" b="1" dirty="0" err="1"/>
              <a:t>application</a:t>
            </a:r>
            <a:r>
              <a:rPr lang="fi-FI" b="1" dirty="0"/>
              <a:t> </a:t>
            </a:r>
            <a:r>
              <a:rPr lang="fi-FI" b="1" dirty="0" err="1"/>
              <a:t>areas</a:t>
            </a:r>
            <a:endParaRPr lang="fi-FI" b="1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Sawmill</a:t>
            </a:r>
            <a:r>
              <a:rPr lang="fi-FI" dirty="0"/>
              <a:t> products and </a:t>
            </a:r>
            <a:r>
              <a:rPr lang="fi-FI" dirty="0" err="1"/>
              <a:t>sidestreams</a:t>
            </a:r>
            <a:r>
              <a:rPr lang="fi-FI" dirty="0"/>
              <a:t> </a:t>
            </a:r>
            <a:r>
              <a:rPr lang="fi-FI" dirty="0" err="1"/>
              <a:t>drying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Biogas</a:t>
            </a:r>
            <a:r>
              <a:rPr lang="fi-FI" dirty="0"/>
              <a:t> </a:t>
            </a:r>
            <a:r>
              <a:rPr lang="fi-FI" dirty="0" err="1"/>
              <a:t>reactor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and </a:t>
            </a:r>
            <a:r>
              <a:rPr lang="fi-FI" dirty="0" err="1"/>
              <a:t>recycled</a:t>
            </a:r>
            <a:r>
              <a:rPr lang="fi-FI" dirty="0"/>
              <a:t> </a:t>
            </a:r>
            <a:r>
              <a:rPr lang="fi-FI" dirty="0" err="1"/>
              <a:t>fertilizer</a:t>
            </a:r>
            <a:r>
              <a:rPr lang="fi-FI" dirty="0"/>
              <a:t> </a:t>
            </a:r>
            <a:r>
              <a:rPr lang="fi-FI" dirty="0" err="1"/>
              <a:t>production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Wastewater</a:t>
            </a:r>
            <a:r>
              <a:rPr lang="fi-FI" dirty="0"/>
              <a:t> </a:t>
            </a:r>
            <a:r>
              <a:rPr lang="fi-FI" dirty="0" err="1"/>
              <a:t>treatment</a:t>
            </a:r>
            <a:r>
              <a:rPr lang="fi-FI" dirty="0"/>
              <a:t> </a:t>
            </a:r>
            <a:r>
              <a:rPr lang="fi-FI" dirty="0" err="1"/>
              <a:t>enhancement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Greenhouses</a:t>
            </a:r>
            <a:r>
              <a:rPr lang="fi-FI" dirty="0"/>
              <a:t> and </a:t>
            </a:r>
            <a:r>
              <a:rPr lang="fi-FI" dirty="0" err="1"/>
              <a:t>mushroom</a:t>
            </a:r>
            <a:r>
              <a:rPr lang="fi-FI" dirty="0"/>
              <a:t> </a:t>
            </a:r>
            <a:r>
              <a:rPr lang="fi-FI" dirty="0" err="1"/>
              <a:t>cultivation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Aquaculture</a:t>
            </a:r>
            <a:r>
              <a:rPr lang="fi-FI" dirty="0"/>
              <a:t>: </a:t>
            </a:r>
            <a:r>
              <a:rPr lang="fi-FI" dirty="0" err="1"/>
              <a:t>fish</a:t>
            </a:r>
            <a:r>
              <a:rPr lang="fi-FI" dirty="0"/>
              <a:t> and </a:t>
            </a:r>
            <a:r>
              <a:rPr lang="fi-FI" dirty="0" err="1"/>
              <a:t>crustacean</a:t>
            </a:r>
            <a:r>
              <a:rPr lang="fi-FI" dirty="0"/>
              <a:t> (</a:t>
            </a:r>
            <a:r>
              <a:rPr lang="fi-FI" i="1" dirty="0"/>
              <a:t>e.g.</a:t>
            </a:r>
            <a:r>
              <a:rPr lang="fi-FI" dirty="0"/>
              <a:t> </a:t>
            </a:r>
            <a:r>
              <a:rPr lang="fi-FI" dirty="0" err="1"/>
              <a:t>shrimp</a:t>
            </a:r>
            <a:r>
              <a:rPr lang="fi-FI"/>
              <a:t>)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Insect</a:t>
            </a:r>
            <a:r>
              <a:rPr lang="fi-FI" dirty="0"/>
              <a:t> </a:t>
            </a:r>
            <a:r>
              <a:rPr lang="fi-FI" dirty="0" err="1"/>
              <a:t>farming</a:t>
            </a: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7073954-5250-418D-C6E2-2F36B404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Excess</a:t>
            </a:r>
            <a:r>
              <a:rPr lang="fi-FI"/>
              <a:t> </a:t>
            </a:r>
            <a:r>
              <a:rPr lang="fi-FI" err="1"/>
              <a:t>heat</a:t>
            </a:r>
            <a:r>
              <a:rPr lang="fi-FI"/>
              <a:t> </a:t>
            </a:r>
            <a:r>
              <a:rPr lang="fi-FI" err="1"/>
              <a:t>potential</a:t>
            </a:r>
            <a:r>
              <a:rPr lang="fi-FI"/>
              <a:t> in </a:t>
            </a:r>
            <a:r>
              <a:rPr lang="fi-FI" err="1"/>
              <a:t>bioeconomy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049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8E8219D-F946-0E8F-E3AB-7DCC5995B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Sawn timber production in Finland more than 11 million m</a:t>
            </a:r>
            <a:r>
              <a:rPr lang="en-GB" baseline="30000"/>
              <a:t>3</a:t>
            </a:r>
            <a:r>
              <a:rPr lang="en-GB"/>
              <a:t> </a:t>
            </a:r>
            <a:br>
              <a:rPr lang="en-GB"/>
            </a:br>
            <a:r>
              <a:rPr lang="en-GB">
                <a:sym typeface="Wingdings" panose="05000000000000000000" pitchFamily="2" charset="2"/>
              </a:rPr>
              <a:t> export value almost 2.6 billion EUR</a:t>
            </a:r>
            <a:endParaRPr lang="en-GB"/>
          </a:p>
          <a:p>
            <a:pPr lvl="1"/>
            <a:r>
              <a:rPr lang="en-GB"/>
              <a:t>In </a:t>
            </a:r>
            <a:r>
              <a:rPr lang="en-GB" err="1"/>
              <a:t>Kainuu</a:t>
            </a:r>
            <a:r>
              <a:rPr lang="en-GB"/>
              <a:t>: approx. 430,000 m</a:t>
            </a:r>
            <a:r>
              <a:rPr lang="en-GB" baseline="30000"/>
              <a:t>3</a:t>
            </a:r>
            <a:r>
              <a:rPr lang="en-GB"/>
              <a:t> </a:t>
            </a:r>
            <a:r>
              <a:rPr lang="en-GB">
                <a:sym typeface="Wingdings" panose="05000000000000000000" pitchFamily="2" charset="2"/>
              </a:rPr>
              <a:t> 130 million EUR</a:t>
            </a:r>
          </a:p>
          <a:p>
            <a:r>
              <a:rPr lang="en-GB">
                <a:sym typeface="Wingdings" panose="05000000000000000000" pitchFamily="2" charset="2"/>
              </a:rPr>
              <a:t>In addition to sawn timber, significant amount of </a:t>
            </a:r>
            <a:r>
              <a:rPr lang="en-GB" err="1">
                <a:sym typeface="Wingdings" panose="05000000000000000000" pitchFamily="2" charset="2"/>
              </a:rPr>
              <a:t>sidestreams</a:t>
            </a:r>
            <a:r>
              <a:rPr lang="en-GB">
                <a:sym typeface="Wingdings" panose="05000000000000000000" pitchFamily="2" charset="2"/>
              </a:rPr>
              <a:t> produced</a:t>
            </a:r>
          </a:p>
          <a:p>
            <a:pPr lvl="1"/>
            <a:r>
              <a:rPr lang="en-GB">
                <a:sym typeface="Wingdings" panose="05000000000000000000" pitchFamily="2" charset="2"/>
              </a:rPr>
              <a:t>Product yield is &lt;50%</a:t>
            </a:r>
          </a:p>
          <a:p>
            <a:pPr lvl="1"/>
            <a:r>
              <a:rPr lang="en-GB" err="1">
                <a:sym typeface="Wingdings" panose="05000000000000000000" pitchFamily="2" charset="2"/>
              </a:rPr>
              <a:t>Sidestreams</a:t>
            </a:r>
            <a:r>
              <a:rPr lang="en-GB">
                <a:sym typeface="Wingdings" panose="05000000000000000000" pitchFamily="2" charset="2"/>
              </a:rPr>
              <a:t>: sawdust (14%), bark (9%), and sawmill chips (32%)</a:t>
            </a:r>
          </a:p>
          <a:p>
            <a:r>
              <a:rPr lang="en-GB">
                <a:sym typeface="Wingdings" panose="05000000000000000000" pitchFamily="2" charset="2"/>
              </a:rPr>
              <a:t>The timber products need to be thermally dried</a:t>
            </a:r>
          </a:p>
          <a:p>
            <a:pPr lvl="1"/>
            <a:r>
              <a:rPr lang="en-GB">
                <a:sym typeface="Wingdings" panose="05000000000000000000" pitchFamily="2" charset="2"/>
              </a:rPr>
              <a:t>Original moisture 50-60%  max. 20%</a:t>
            </a:r>
          </a:p>
          <a:p>
            <a:pPr lvl="1"/>
            <a:r>
              <a:rPr lang="en-GB">
                <a:sym typeface="Wingdings" panose="05000000000000000000" pitchFamily="2" charset="2"/>
              </a:rPr>
              <a:t>Needed hot air temperature 50-130 °C (depend on the technique)</a:t>
            </a:r>
          </a:p>
          <a:p>
            <a:pPr lvl="1"/>
            <a:r>
              <a:rPr lang="en-GB">
                <a:sym typeface="Wingdings" panose="05000000000000000000" pitchFamily="2" charset="2"/>
              </a:rPr>
              <a:t>Currently, </a:t>
            </a:r>
            <a:r>
              <a:rPr lang="en-GB" err="1">
                <a:sym typeface="Wingdings" panose="05000000000000000000" pitchFamily="2" charset="2"/>
              </a:rPr>
              <a:t>sidestreams</a:t>
            </a:r>
            <a:r>
              <a:rPr lang="en-GB">
                <a:sym typeface="Wingdings" panose="05000000000000000000" pitchFamily="2" charset="2"/>
              </a:rPr>
              <a:t> combusted for heat production</a:t>
            </a:r>
          </a:p>
          <a:p>
            <a:r>
              <a:rPr lang="en-GB" b="1">
                <a:sym typeface="Wingdings" panose="05000000000000000000" pitchFamily="2" charset="2"/>
              </a:rPr>
              <a:t>Excess heat: potential to commercialize </a:t>
            </a:r>
            <a:r>
              <a:rPr lang="en-GB" b="1" err="1">
                <a:sym typeface="Wingdings" panose="05000000000000000000" pitchFamily="2" charset="2"/>
              </a:rPr>
              <a:t>sidestreams</a:t>
            </a:r>
            <a:r>
              <a:rPr lang="en-GB" b="1">
                <a:sym typeface="Wingdings" panose="05000000000000000000" pitchFamily="2" charset="2"/>
              </a:rPr>
              <a:t> &amp; decrease CO</a:t>
            </a:r>
            <a:r>
              <a:rPr lang="en-GB" b="1" baseline="-25000">
                <a:sym typeface="Wingdings" panose="05000000000000000000" pitchFamily="2" charset="2"/>
              </a:rPr>
              <a:t>2</a:t>
            </a:r>
            <a:r>
              <a:rPr lang="en-GB" b="1">
                <a:sym typeface="Wingdings" panose="05000000000000000000" pitchFamily="2" charset="2"/>
              </a:rPr>
              <a:t> emissions</a:t>
            </a:r>
            <a:r>
              <a:rPr lang="en-GB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7051627-6FDE-0F29-837B-09A80496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Drying of lumber and sawmill by-products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0676"/>
      </p:ext>
    </p:extLst>
  </p:cSld>
  <p:clrMapOvr>
    <a:masterClrMapping/>
  </p:clrMapOvr>
</p:sld>
</file>

<file path=ppt/theme/theme1.xml><?xml version="1.0" encoding="utf-8"?>
<a:theme xmlns:a="http://schemas.openxmlformats.org/drawingml/2006/main" name="KDCE Mallipohja - ÄLÄ MUOKKAA TÄHÄN">
  <a:themeElements>
    <a:clrScheme name="Kajaani data Center Ecosystem">
      <a:dk1>
        <a:srgbClr val="2C13AD"/>
      </a:dk1>
      <a:lt1>
        <a:srgbClr val="FFFFFF"/>
      </a:lt1>
      <a:dk2>
        <a:srgbClr val="13084B"/>
      </a:dk2>
      <a:lt2>
        <a:srgbClr val="FFFFFF"/>
      </a:lt2>
      <a:accent1>
        <a:srgbClr val="2C13AD"/>
      </a:accent1>
      <a:accent2>
        <a:srgbClr val="0066E3"/>
      </a:accent2>
      <a:accent3>
        <a:srgbClr val="50C3DE"/>
      </a:accent3>
      <a:accent4>
        <a:srgbClr val="5FDAC5"/>
      </a:accent4>
      <a:accent5>
        <a:srgbClr val="2CC0A7"/>
      </a:accent5>
      <a:accent6>
        <a:srgbClr val="000000"/>
      </a:accent6>
      <a:hlink>
        <a:srgbClr val="0066E3"/>
      </a:hlink>
      <a:folHlink>
        <a:srgbClr val="0066E3"/>
      </a:folHlink>
    </a:clrScheme>
    <a:fontScheme name="Kajaani data center ecosystem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ajaani Data Center Ecosystem powerpoint-pohja" id="{DA7AB8A1-6CF9-4AE7-9D3A-D1684BAA16D0}" vid="{E7531C94-C88B-4F99-B75D-3E2403EAC6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e45550-2829-4520-97c2-b79f1f93576a">
      <Terms xmlns="http://schemas.microsoft.com/office/infopath/2007/PartnerControls"/>
    </lcf76f155ced4ddcb4097134ff3c332f>
    <TaxCatchAll xmlns="641f126f-b705-4683-87c4-65d2741d4b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E925A68AD53324A896D614EEF024BCF" ma:contentTypeVersion="15" ma:contentTypeDescription="Luo uusi asiakirja." ma:contentTypeScope="" ma:versionID="ae2965660ff060415d3223b0c5d9a739">
  <xsd:schema xmlns:xsd="http://www.w3.org/2001/XMLSchema" xmlns:xs="http://www.w3.org/2001/XMLSchema" xmlns:p="http://schemas.microsoft.com/office/2006/metadata/properties" xmlns:ns2="e0e45550-2829-4520-97c2-b79f1f93576a" xmlns:ns3="641f126f-b705-4683-87c4-65d2741d4bef" targetNamespace="http://schemas.microsoft.com/office/2006/metadata/properties" ma:root="true" ma:fieldsID="842a3696e09567b5e9bac082e15dd29f" ns2:_="" ns3:_="">
    <xsd:import namespace="e0e45550-2829-4520-97c2-b79f1f93576a"/>
    <xsd:import namespace="641f126f-b705-4683-87c4-65d2741d4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45550-2829-4520-97c2-b79f1f935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c164ec82-46dc-478e-b317-e8432cf62c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f126f-b705-4683-87c4-65d2741d4b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191f529-4d7c-4485-8c96-ccf2786632d2}" ma:internalName="TaxCatchAll" ma:showField="CatchAllData" ma:web="641f126f-b705-4683-87c4-65d2741d4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158A1-CC42-4BAC-940F-77C1B2768FF1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0e45550-2829-4520-97c2-b79f1f93576a"/>
    <ds:schemaRef ds:uri="http://schemas.microsoft.com/office/infopath/2007/PartnerControls"/>
    <ds:schemaRef ds:uri="http://purl.org/dc/terms/"/>
    <ds:schemaRef ds:uri="641f126f-b705-4683-87c4-65d2741d4be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7D2652-3F1D-4D31-92A0-5D4FC6FBF918}">
  <ds:schemaRefs>
    <ds:schemaRef ds:uri="641f126f-b705-4683-87c4-65d2741d4bef"/>
    <ds:schemaRef ds:uri="e0e45550-2829-4520-97c2-b79f1f9357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38A798C-5780-4D4C-AE9E-35742E3EB4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1481</Words>
  <Application>Microsoft Office PowerPoint</Application>
  <PresentationFormat>Laajakuva</PresentationFormat>
  <Paragraphs>179</Paragraphs>
  <Slides>23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Corbel</vt:lpstr>
      <vt:lpstr>Dosis</vt:lpstr>
      <vt:lpstr>Wingdings</vt:lpstr>
      <vt:lpstr>KDCE Mallipohja - ÄLÄ MUOKKAA TÄHÄN</vt:lpstr>
      <vt:lpstr>Utilisation of the data center excess heat</vt:lpstr>
      <vt:lpstr>Why should a data center utilize excess heat?</vt:lpstr>
      <vt:lpstr>Excess heat amounts</vt:lpstr>
      <vt:lpstr>Utilisation of the Data Center Excess Heat -project</vt:lpstr>
      <vt:lpstr>Excess heat utilisation possibilities</vt:lpstr>
      <vt:lpstr>Latest updates</vt:lpstr>
      <vt:lpstr>DC excess heat possibilities in bioeconomy</vt:lpstr>
      <vt:lpstr>Excess heat potential in bioeconomy</vt:lpstr>
      <vt:lpstr>Drying of lumber and sawmill by-products</vt:lpstr>
      <vt:lpstr>Biogas production and digestate drying</vt:lpstr>
      <vt:lpstr>Wastewater treatment</vt:lpstr>
      <vt:lpstr>Greenhouses and mushroom cultivation</vt:lpstr>
      <vt:lpstr>Aquaculture: fish and shrimps</vt:lpstr>
      <vt:lpstr>Insect farming</vt:lpstr>
      <vt:lpstr>Industrial ecosystem based on DC excess heat</vt:lpstr>
      <vt:lpstr>Contact information</vt:lpstr>
      <vt:lpstr>Contact information</vt:lpstr>
      <vt:lpstr>Thanks from your side</vt:lpstr>
      <vt:lpstr>Loisteen slidet tähän väliin</vt:lpstr>
      <vt:lpstr>Introductions of the partners</vt:lpstr>
      <vt:lpstr>Seminar partners</vt:lpstr>
      <vt:lpstr>Tässä slide per yhteistyökumppani</vt:lpstr>
      <vt:lpstr>Next: Lunch break</vt:lpstr>
    </vt:vector>
  </TitlesOfParts>
  <Company>KamIT Tietohallinto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Lappalainen Enna</dc:creator>
  <cp:lastModifiedBy>Ruuttunen Kyösti (LUKE)</cp:lastModifiedBy>
  <cp:revision>1</cp:revision>
  <dcterms:created xsi:type="dcterms:W3CDTF">2024-11-20T06:15:39Z</dcterms:created>
  <dcterms:modified xsi:type="dcterms:W3CDTF">2025-05-22T05:05:24Z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0x0101008E925A68AD53324A896D614EEF024BCF</vt:lpwstr>
  </property>
  <property fmtid="{D5CDD505-2E9C-101B-9397-08002B2CF9AE}" pid="3" name="MediaServiceImageTags">
    <vt:lpwstr/>
  </property>
</Properties>
</file>