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0" r:id="rId4"/>
    <p:sldMasterId id="2147483918" r:id="rId5"/>
    <p:sldMasterId id="2147483929" r:id="rId6"/>
  </p:sldMasterIdLst>
  <p:notesMasterIdLst>
    <p:notesMasterId r:id="rId12"/>
  </p:notesMasterIdLst>
  <p:sldIdLst>
    <p:sldId id="1593" r:id="rId7"/>
    <p:sldId id="15519" r:id="rId8"/>
    <p:sldId id="1597" r:id="rId9"/>
    <p:sldId id="15518" r:id="rId10"/>
    <p:sldId id="1545" r:id="rId1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8" autoAdjust="0"/>
    <p:restoredTop sz="94660"/>
  </p:normalViewPr>
  <p:slideViewPr>
    <p:cSldViewPr snapToGrid="0">
      <p:cViewPr varScale="1">
        <p:scale>
          <a:sx n="105" d="100"/>
          <a:sy n="105" d="100"/>
        </p:scale>
        <p:origin x="1158" y="96"/>
      </p:cViewPr>
      <p:guideLst>
        <p:guide orient="horz" pos="2160"/>
        <p:guide pos="383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6BB49-855D-4EB5-BC6F-FAE00FC16796}" type="datetimeFigureOut">
              <a:rPr lang="fi-FI" smtClean="0"/>
              <a:t>23.5.2025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0371B-0619-493E-AE6F-6E38FE344756}" type="slidenum">
              <a:rPr lang="fi-FI" smtClean="0"/>
              <a:t>‹#›</a:t>
            </a:fld>
            <a:endParaRPr lang="fi-FI"/>
          </a:p>
        </p:txBody>
      </p:sp>
    </p:spTree>
    <p:extLst>
      <p:ext uri="{BB962C8B-B14F-4D97-AF65-F5344CB8AC3E}">
        <p14:creationId xmlns:p14="http://schemas.microsoft.com/office/powerpoint/2010/main" val="2533919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6E1BB-7B16-4711-A117-14EEB35D526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82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BD5-8405-8F79-62CB-DAB305D332F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EE69D30-0381-AA23-41F9-93AB663A68FD}"/>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20840176-0A35-1867-709E-AB05955DF9DE}"/>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B3657399-AA4D-582F-E8D6-1E6F107920F8}"/>
              </a:ext>
            </a:extLst>
          </p:cNvPr>
          <p:cNvSpPr>
            <a:spLocks noGrp="1"/>
          </p:cNvSpPr>
          <p:nvPr>
            <p:ph type="sldNum" sz="quarter" idx="5"/>
          </p:nvPr>
        </p:nvSpPr>
        <p:spPr/>
        <p:txBody>
          <a:bodyPr/>
          <a:lstStyle/>
          <a:p>
            <a:fld id="{B1C6E1BB-7B16-4711-A117-14EEB35D5268}" type="slidenum">
              <a:rPr lang="fi-FI" smtClean="0"/>
              <a:t>2</a:t>
            </a:fld>
            <a:endParaRPr lang="fi-FI"/>
          </a:p>
        </p:txBody>
      </p:sp>
    </p:spTree>
    <p:extLst>
      <p:ext uri="{BB962C8B-B14F-4D97-AF65-F5344CB8AC3E}">
        <p14:creationId xmlns:p14="http://schemas.microsoft.com/office/powerpoint/2010/main" val="37696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1C6E1BB-7B16-4711-A117-14EEB35D5268}" type="slidenum">
              <a:rPr lang="fi-FI" smtClean="0"/>
              <a:t>4</a:t>
            </a:fld>
            <a:endParaRPr lang="fi-FI"/>
          </a:p>
        </p:txBody>
      </p:sp>
    </p:spTree>
    <p:extLst>
      <p:ext uri="{BB962C8B-B14F-4D97-AF65-F5344CB8AC3E}">
        <p14:creationId xmlns:p14="http://schemas.microsoft.com/office/powerpoint/2010/main" val="213657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B1C6E1BB-7B16-4711-A117-14EEB35D5268}" type="slidenum">
              <a:rPr lang="fi-FI" smtClean="0"/>
              <a:t>5</a:t>
            </a:fld>
            <a:endParaRPr lang="fi-FI" dirty="0"/>
          </a:p>
        </p:txBody>
      </p:sp>
    </p:spTree>
    <p:extLst>
      <p:ext uri="{BB962C8B-B14F-4D97-AF65-F5344CB8AC3E}">
        <p14:creationId xmlns:p14="http://schemas.microsoft.com/office/powerpoint/2010/main" val="2246701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4AD6E-586B-957F-1AC0-36D7B8F23AE1}"/>
              </a:ext>
            </a:extLst>
          </p:cNvPr>
          <p:cNvSpPr/>
          <p:nvPr/>
        </p:nvSpPr>
        <p:spPr>
          <a:xfrm>
            <a:off x="-1" y="0"/>
            <a:ext cx="12188825" cy="6858000"/>
          </a:xfrm>
          <a:prstGeom prst="rect">
            <a:avLst/>
          </a:prstGeom>
          <a:solidFill>
            <a:srgbClr val="1146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31C91912-DBD4-0AF7-CBDA-32EE0B483FF1}"/>
              </a:ext>
            </a:extLst>
          </p:cNvPr>
          <p:cNvSpPr>
            <a:spLocks noGrp="1"/>
          </p:cNvSpPr>
          <p:nvPr>
            <p:ph type="subTitle" idx="1" hasCustomPrompt="1"/>
          </p:nvPr>
        </p:nvSpPr>
        <p:spPr>
          <a:xfrm>
            <a:off x="565715" y="4413435"/>
            <a:ext cx="6911532" cy="386578"/>
          </a:xfrm>
        </p:spPr>
        <p:txBody>
          <a:bodyPr>
            <a:normAutofit/>
          </a:bodyPr>
          <a:lstStyle>
            <a:lvl1pPr marL="0" indent="0" algn="l">
              <a:buNone/>
              <a:defRPr sz="1800" cap="all" spc="300" baseline="0">
                <a:solidFill>
                  <a:srgbClr val="FFFFFF"/>
                </a:solidFill>
                <a:latin typeface="Century Gothic" panose="020B050202020202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z="1800" b="0" spc="300" dirty="0">
                <a:latin typeface="Century Gothic" panose="020B0502020202020204" pitchFamily="34" charset="0"/>
              </a:rPr>
              <a:t>ALAOTSIKKO</a:t>
            </a:r>
            <a:endParaRPr lang="en-US" dirty="0"/>
          </a:p>
        </p:txBody>
      </p:sp>
      <p:sp>
        <p:nvSpPr>
          <p:cNvPr id="10" name="Otsikko 1">
            <a:extLst>
              <a:ext uri="{FF2B5EF4-FFF2-40B4-BE49-F238E27FC236}">
                <a16:creationId xmlns:a16="http://schemas.microsoft.com/office/drawing/2014/main" id="{10417CD0-B5EE-C5E4-A0F0-527671515E69}"/>
              </a:ext>
            </a:extLst>
          </p:cNvPr>
          <p:cNvSpPr>
            <a:spLocks noGrp="1"/>
          </p:cNvSpPr>
          <p:nvPr>
            <p:ph type="title" hasCustomPrompt="1"/>
          </p:nvPr>
        </p:nvSpPr>
        <p:spPr>
          <a:xfrm>
            <a:off x="565714" y="1601656"/>
            <a:ext cx="5256431" cy="2811779"/>
          </a:xfrm>
        </p:spPr>
        <p:txBody>
          <a:bodyPr>
            <a:noAutofit/>
          </a:bodyPr>
          <a:lstStyle>
            <a:lvl1pPr>
              <a:defRPr sz="5400" b="1" spc="0">
                <a:solidFill>
                  <a:schemeClr val="bg1"/>
                </a:solidFill>
                <a:latin typeface="Century Gothic" panose="020B0502020202020204" pitchFamily="34" charset="0"/>
              </a:defRPr>
            </a:lvl1pPr>
          </a:lstStyle>
          <a:p>
            <a:r>
              <a:rPr lang="fi-FI" dirty="0"/>
              <a:t>Otsikko </a:t>
            </a:r>
            <a:br>
              <a:rPr lang="fi-FI" dirty="0"/>
            </a:br>
            <a:r>
              <a:rPr lang="fi-FI" dirty="0"/>
              <a:t>tähän</a:t>
            </a:r>
          </a:p>
        </p:txBody>
      </p:sp>
      <p:pic>
        <p:nvPicPr>
          <p:cNvPr id="14" name="Kuva 5">
            <a:extLst>
              <a:ext uri="{FF2B5EF4-FFF2-40B4-BE49-F238E27FC236}">
                <a16:creationId xmlns:a16="http://schemas.microsoft.com/office/drawing/2014/main" id="{FBC25F09-AFF0-AB02-F045-37BF95B6045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1832" y="6012299"/>
            <a:ext cx="1128742" cy="388383"/>
          </a:xfrm>
          <a:prstGeom prst="rect">
            <a:avLst/>
          </a:prstGeom>
        </p:spPr>
      </p:pic>
    </p:spTree>
    <p:extLst>
      <p:ext uri="{BB962C8B-B14F-4D97-AF65-F5344CB8AC3E}">
        <p14:creationId xmlns:p14="http://schemas.microsoft.com/office/powerpoint/2010/main" val="55315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4AD6E-586B-957F-1AC0-36D7B8F23AE1}"/>
              </a:ext>
            </a:extLst>
          </p:cNvPr>
          <p:cNvSpPr/>
          <p:nvPr userDrawn="1"/>
        </p:nvSpPr>
        <p:spPr>
          <a:xfrm>
            <a:off x="-1" y="0"/>
            <a:ext cx="12188825" cy="6858000"/>
          </a:xfrm>
          <a:prstGeom prst="rect">
            <a:avLst/>
          </a:prstGeom>
          <a:solidFill>
            <a:srgbClr val="1146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31C91912-DBD4-0AF7-CBDA-32EE0B483FF1}"/>
              </a:ext>
            </a:extLst>
          </p:cNvPr>
          <p:cNvSpPr>
            <a:spLocks noGrp="1"/>
          </p:cNvSpPr>
          <p:nvPr>
            <p:ph type="subTitle" idx="1" hasCustomPrompt="1"/>
          </p:nvPr>
        </p:nvSpPr>
        <p:spPr>
          <a:xfrm>
            <a:off x="565715" y="4413435"/>
            <a:ext cx="6911532" cy="386578"/>
          </a:xfrm>
        </p:spPr>
        <p:txBody>
          <a:bodyPr>
            <a:normAutofit/>
          </a:bodyPr>
          <a:lstStyle>
            <a:lvl1pPr marL="0" indent="0" algn="l">
              <a:buNone/>
              <a:defRPr sz="1800" cap="all" spc="300" baseline="0">
                <a:solidFill>
                  <a:srgbClr val="FFFFFF"/>
                </a:solidFill>
                <a:latin typeface="Century Gothic" panose="020B050202020202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z="1800" b="0" spc="300" dirty="0">
                <a:latin typeface="Century Gothic" panose="020B0502020202020204" pitchFamily="34" charset="0"/>
              </a:rPr>
              <a:t>ALAOTSIKKO</a:t>
            </a:r>
            <a:endParaRPr lang="en-US" dirty="0"/>
          </a:p>
        </p:txBody>
      </p:sp>
      <p:sp>
        <p:nvSpPr>
          <p:cNvPr id="10" name="Otsikko 1">
            <a:extLst>
              <a:ext uri="{FF2B5EF4-FFF2-40B4-BE49-F238E27FC236}">
                <a16:creationId xmlns:a16="http://schemas.microsoft.com/office/drawing/2014/main" id="{10417CD0-B5EE-C5E4-A0F0-527671515E69}"/>
              </a:ext>
            </a:extLst>
          </p:cNvPr>
          <p:cNvSpPr>
            <a:spLocks noGrp="1"/>
          </p:cNvSpPr>
          <p:nvPr>
            <p:ph type="title" hasCustomPrompt="1"/>
          </p:nvPr>
        </p:nvSpPr>
        <p:spPr>
          <a:xfrm>
            <a:off x="565714" y="1601656"/>
            <a:ext cx="5256431" cy="2811779"/>
          </a:xfrm>
        </p:spPr>
        <p:txBody>
          <a:bodyPr>
            <a:noAutofit/>
          </a:bodyPr>
          <a:lstStyle>
            <a:lvl1pPr>
              <a:defRPr sz="5400" b="1" spc="0">
                <a:solidFill>
                  <a:schemeClr val="bg1"/>
                </a:solidFill>
                <a:latin typeface="Century Gothic" panose="020B0502020202020204" pitchFamily="34" charset="0"/>
              </a:defRPr>
            </a:lvl1pPr>
          </a:lstStyle>
          <a:p>
            <a:r>
              <a:rPr lang="fi-FI" dirty="0"/>
              <a:t>Otsikko </a:t>
            </a:r>
            <a:br>
              <a:rPr lang="fi-FI" dirty="0"/>
            </a:br>
            <a:r>
              <a:rPr lang="fi-FI" dirty="0"/>
              <a:t>tähän</a:t>
            </a:r>
          </a:p>
        </p:txBody>
      </p:sp>
      <p:pic>
        <p:nvPicPr>
          <p:cNvPr id="14" name="Kuva 5">
            <a:extLst>
              <a:ext uri="{FF2B5EF4-FFF2-40B4-BE49-F238E27FC236}">
                <a16:creationId xmlns:a16="http://schemas.microsoft.com/office/drawing/2014/main" id="{FBC25F09-AFF0-AB02-F045-37BF95B6045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1832" y="6012299"/>
            <a:ext cx="1128742" cy="388383"/>
          </a:xfrm>
          <a:prstGeom prst="rect">
            <a:avLst/>
          </a:prstGeom>
        </p:spPr>
      </p:pic>
    </p:spTree>
    <p:extLst>
      <p:ext uri="{BB962C8B-B14F-4D97-AF65-F5344CB8AC3E}">
        <p14:creationId xmlns:p14="http://schemas.microsoft.com/office/powerpoint/2010/main" val="123969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sp>
        <p:nvSpPr>
          <p:cNvPr id="13" name="Rectangle 12"/>
          <p:cNvSpPr/>
          <p:nvPr userDrawn="1"/>
        </p:nvSpPr>
        <p:spPr>
          <a:xfrm>
            <a:off x="-1" y="0"/>
            <a:ext cx="12188825" cy="6858000"/>
          </a:xfrm>
          <a:prstGeom prst="rect">
            <a:avLst/>
          </a:prstGeom>
          <a:solidFill>
            <a:srgbClr val="1896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914162" y="3035015"/>
            <a:ext cx="10360501" cy="787971"/>
          </a:xfrm>
        </p:spPr>
        <p:txBody>
          <a:bodyPr anchor="t">
            <a:noAutofit/>
          </a:bodyPr>
          <a:lstStyle>
            <a:lvl1pPr marL="0" marR="0" indent="0" algn="ctr" defTabSz="457200" rtl="0" eaLnBrk="1" fontAlgn="auto" latinLnBrk="0" hangingPunct="1">
              <a:lnSpc>
                <a:spcPct val="100000"/>
              </a:lnSpc>
              <a:spcBef>
                <a:spcPct val="0"/>
              </a:spcBef>
              <a:spcAft>
                <a:spcPts val="0"/>
              </a:spcAft>
              <a:buClrTx/>
              <a:buSzTx/>
              <a:buFontTx/>
              <a:buNone/>
              <a:tabLst/>
              <a:defRPr sz="4000" b="1" spc="0">
                <a:solidFill>
                  <a:schemeClr val="bg1"/>
                </a:solidFill>
                <a:latin typeface="Century Gothic" panose="020B0502020202020204" pitchFamily="34" charset="0"/>
                <a:cs typeface="Arial"/>
              </a:defRPr>
            </a:lvl1pPr>
          </a:lstStyle>
          <a:p>
            <a:r>
              <a:rPr lang="fi-FI" dirty="0"/>
              <a:t>Väliotsikko</a:t>
            </a:r>
            <a:endParaRPr lang="en-US" dirty="0"/>
          </a:p>
        </p:txBody>
      </p:sp>
      <p:sp>
        <p:nvSpPr>
          <p:cNvPr id="3" name="Subtitle 2"/>
          <p:cNvSpPr>
            <a:spLocks noGrp="1"/>
          </p:cNvSpPr>
          <p:nvPr>
            <p:ph type="subTitle" idx="1" hasCustomPrompt="1"/>
          </p:nvPr>
        </p:nvSpPr>
        <p:spPr>
          <a:xfrm>
            <a:off x="914159" y="4613006"/>
            <a:ext cx="10360501" cy="386578"/>
          </a:xfrm>
        </p:spPr>
        <p:txBody>
          <a:bodyPr>
            <a:normAutofit/>
          </a:bodyPr>
          <a:lstStyle>
            <a:lvl1pPr marL="0" indent="0" algn="ctr">
              <a:buNone/>
              <a:defRPr sz="1800" cap="all" spc="300" baseline="0">
                <a:solidFill>
                  <a:srgbClr val="FFFFFF"/>
                </a:solidFill>
                <a:latin typeface="Century Gothic" panose="020B050202020202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z="1800" b="0" spc="300" dirty="0">
                <a:latin typeface="Century Gothic" panose="020B0502020202020204" pitchFamily="34" charset="0"/>
              </a:rPr>
              <a:t>ALAOTSIKKO</a:t>
            </a:r>
            <a:endParaRPr lang="en-US" dirty="0"/>
          </a:p>
        </p:txBody>
      </p:sp>
      <p:pic>
        <p:nvPicPr>
          <p:cNvPr id="4" name="Kuva 5">
            <a:extLst>
              <a:ext uri="{FF2B5EF4-FFF2-40B4-BE49-F238E27FC236}">
                <a16:creationId xmlns:a16="http://schemas.microsoft.com/office/drawing/2014/main" id="{9CF5C8DB-3FBF-1FD1-AFD9-3632C9EECE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74676" y="6426890"/>
            <a:ext cx="698929" cy="240491"/>
          </a:xfrm>
          <a:prstGeom prst="rect">
            <a:avLst/>
          </a:prstGeom>
        </p:spPr>
      </p:pic>
    </p:spTree>
    <p:extLst>
      <p:ext uri="{BB962C8B-B14F-4D97-AF65-F5344CB8AC3E}">
        <p14:creationId xmlns:p14="http://schemas.microsoft.com/office/powerpoint/2010/main" val="97836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 vasemmalla, teksti oikealla">
    <p:spTree>
      <p:nvGrpSpPr>
        <p:cNvPr id="1" name=""/>
        <p:cNvGrpSpPr/>
        <p:nvPr/>
      </p:nvGrpSpPr>
      <p:grpSpPr>
        <a:xfrm>
          <a:off x="0" y="0"/>
          <a:ext cx="0" cy="0"/>
          <a:chOff x="0" y="0"/>
          <a:chExt cx="0" cy="0"/>
        </a:xfrm>
      </p:grpSpPr>
      <p:sp>
        <p:nvSpPr>
          <p:cNvPr id="6" name="Kuvan paikkamerkki 2">
            <a:extLst>
              <a:ext uri="{FF2B5EF4-FFF2-40B4-BE49-F238E27FC236}">
                <a16:creationId xmlns:a16="http://schemas.microsoft.com/office/drawing/2014/main" id="{FDCD8ECB-2F39-2B8B-36A2-8FA81835A875}"/>
              </a:ext>
            </a:extLst>
          </p:cNvPr>
          <p:cNvSpPr>
            <a:spLocks noGrp="1"/>
          </p:cNvSpPr>
          <p:nvPr>
            <p:ph type="pic" idx="11"/>
          </p:nvPr>
        </p:nvSpPr>
        <p:spPr>
          <a:xfrm>
            <a:off x="0" y="0"/>
            <a:ext cx="5489208" cy="6863298"/>
          </a:xfrm>
          <a:prstGeom prst="round1Rect">
            <a:avLst>
              <a:gd name="adj" fmla="val 28850"/>
            </a:avLst>
          </a:prstGeom>
          <a:solidFill>
            <a:schemeClr val="bg1">
              <a:lumMod val="95000"/>
            </a:schemeClr>
          </a:solidFill>
        </p:spPr>
        <p:txBody>
          <a:bodyPr>
            <a:normAutofit/>
          </a:bodyPr>
          <a:lstStyle>
            <a:lvl1pPr marL="0" indent="0" algn="ctr">
              <a:buNone/>
              <a:defRPr sz="17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fi-FI" dirty="0"/>
          </a:p>
          <a:p>
            <a:r>
              <a:rPr lang="fi-FI" dirty="0"/>
              <a:t>Lisää kuva</a:t>
            </a:r>
          </a:p>
        </p:txBody>
      </p:sp>
      <p:sp>
        <p:nvSpPr>
          <p:cNvPr id="2" name="Otsikko 1">
            <a:extLst>
              <a:ext uri="{FF2B5EF4-FFF2-40B4-BE49-F238E27FC236}">
                <a16:creationId xmlns:a16="http://schemas.microsoft.com/office/drawing/2014/main" id="{C93DCBC3-2169-2CC7-0538-BAB26208BC14}"/>
              </a:ext>
            </a:extLst>
          </p:cNvPr>
          <p:cNvSpPr>
            <a:spLocks noGrp="1"/>
          </p:cNvSpPr>
          <p:nvPr>
            <p:ph type="title" hasCustomPrompt="1"/>
          </p:nvPr>
        </p:nvSpPr>
        <p:spPr>
          <a:xfrm>
            <a:off x="6106215" y="758109"/>
            <a:ext cx="5153242" cy="1325563"/>
          </a:xfrm>
        </p:spPr>
        <p:txBody>
          <a:bodyPr/>
          <a:lstStyle>
            <a:lvl1pPr>
              <a:defRPr b="1" spc="0">
                <a:solidFill>
                  <a:srgbClr val="11464E"/>
                </a:solidFill>
                <a:latin typeface="Century Gothic" panose="020B0502020202020204" pitchFamily="34" charset="0"/>
              </a:defRPr>
            </a:lvl1pPr>
          </a:lstStyle>
          <a:p>
            <a:r>
              <a:rPr lang="fi-FI" dirty="0"/>
              <a:t>Otsikko </a:t>
            </a:r>
            <a:br>
              <a:rPr lang="fi-FI" dirty="0"/>
            </a:br>
            <a:r>
              <a:rPr lang="fi-FI" dirty="0"/>
              <a:t>tähän</a:t>
            </a:r>
          </a:p>
        </p:txBody>
      </p:sp>
      <p:sp>
        <p:nvSpPr>
          <p:cNvPr id="3" name="Sisällön paikkamerkki 2">
            <a:extLst>
              <a:ext uri="{FF2B5EF4-FFF2-40B4-BE49-F238E27FC236}">
                <a16:creationId xmlns:a16="http://schemas.microsoft.com/office/drawing/2014/main" id="{47EEF2DA-F91A-8706-BFB7-361DBD5C630D}"/>
              </a:ext>
            </a:extLst>
          </p:cNvPr>
          <p:cNvSpPr>
            <a:spLocks noGrp="1"/>
          </p:cNvSpPr>
          <p:nvPr>
            <p:ph sz="half" idx="1" hasCustomPrompt="1"/>
          </p:nvPr>
        </p:nvSpPr>
        <p:spPr>
          <a:xfrm>
            <a:off x="6106213" y="2450217"/>
            <a:ext cx="5153243" cy="4193100"/>
          </a:xfrm>
        </p:spPr>
        <p:txBody>
          <a:bodyPr>
            <a:normAutofit/>
          </a:bodyPr>
          <a:lstStyle>
            <a:lvl1pPr marL="0" indent="0">
              <a:buNone/>
              <a:defRPr sz="2000">
                <a:solidFill>
                  <a:schemeClr val="tx1">
                    <a:lumMod val="65000"/>
                    <a:lumOff val="35000"/>
                  </a:schemeClr>
                </a:solidFill>
                <a:latin typeface="Tenorite" pitchFamily="2" charset="0"/>
              </a:defRPr>
            </a:lvl1pPr>
          </a:lstStyle>
          <a:p>
            <a:pPr lvl="0"/>
            <a:r>
              <a:rPr lang="fi-FI" noProof="1"/>
              <a:t>Muokkaa tekstin perustyylejä napsauttamalla</a:t>
            </a:r>
          </a:p>
        </p:txBody>
      </p:sp>
      <p:pic>
        <p:nvPicPr>
          <p:cNvPr id="9" name="Picture 8">
            <a:extLst>
              <a:ext uri="{FF2B5EF4-FFF2-40B4-BE49-F238E27FC236}">
                <a16:creationId xmlns:a16="http://schemas.microsoft.com/office/drawing/2014/main" id="{0419A5BF-93A8-E5E4-5A07-5206AB4BFE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10" name="Kuva 5">
            <a:extLst>
              <a:ext uri="{FF2B5EF4-FFF2-40B4-BE49-F238E27FC236}">
                <a16:creationId xmlns:a16="http://schemas.microsoft.com/office/drawing/2014/main" id="{182F3B7F-82B7-0250-2CE9-463D316293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spTree>
    <p:extLst>
      <p:ext uri="{BB962C8B-B14F-4D97-AF65-F5344CB8AC3E}">
        <p14:creationId xmlns:p14="http://schemas.microsoft.com/office/powerpoint/2010/main" val="52326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i vasemmalla, kuva oikealla">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D41BA3-0996-8117-5D8B-FA320210D516}"/>
              </a:ext>
            </a:extLst>
          </p:cNvPr>
          <p:cNvSpPr>
            <a:spLocks noGrp="1"/>
          </p:cNvSpPr>
          <p:nvPr>
            <p:ph type="pic" sz="quarter" idx="13" hasCustomPrompt="1"/>
          </p:nvPr>
        </p:nvSpPr>
        <p:spPr>
          <a:xfrm>
            <a:off x="6699250" y="0"/>
            <a:ext cx="5489575" cy="6862763"/>
          </a:xfrm>
          <a:prstGeom prst="snipRoundRect">
            <a:avLst>
              <a:gd name="adj1" fmla="val 16667"/>
              <a:gd name="adj2" fmla="val 0"/>
            </a:avLst>
          </a:prstGeom>
          <a:solidFill>
            <a:schemeClr val="bg1">
              <a:lumMod val="95000"/>
            </a:schemeClr>
          </a:solidFill>
        </p:spPr>
        <p:txBody>
          <a:bodyPr>
            <a:normAutofit/>
          </a:bodyPr>
          <a:lstStyle>
            <a:lvl1pPr marL="0" indent="0" algn="ctr">
              <a:buNone/>
              <a:defRPr sz="1800"/>
            </a:lvl1pPr>
          </a:lstStyle>
          <a:p>
            <a:r>
              <a:rPr lang="fi-FI" dirty="0"/>
              <a:t>Lisää kuva</a:t>
            </a:r>
          </a:p>
        </p:txBody>
      </p:sp>
      <p:sp>
        <p:nvSpPr>
          <p:cNvPr id="11" name="Sisällön paikkamerkki 2">
            <a:extLst>
              <a:ext uri="{FF2B5EF4-FFF2-40B4-BE49-F238E27FC236}">
                <a16:creationId xmlns:a16="http://schemas.microsoft.com/office/drawing/2014/main" id="{BEC94A8E-4889-0C96-C3B8-C1133C3A21DF}"/>
              </a:ext>
            </a:extLst>
          </p:cNvPr>
          <p:cNvSpPr>
            <a:spLocks noGrp="1"/>
          </p:cNvSpPr>
          <p:nvPr>
            <p:ph sz="half" idx="12" hasCustomPrompt="1"/>
          </p:nvPr>
        </p:nvSpPr>
        <p:spPr>
          <a:xfrm>
            <a:off x="606704" y="2474281"/>
            <a:ext cx="5256431" cy="4193100"/>
          </a:xfrm>
        </p:spPr>
        <p:txBody>
          <a:bodyPr>
            <a:normAutofit/>
          </a:bodyPr>
          <a:lstStyle>
            <a:lvl1pPr marL="0" indent="0">
              <a:buNone/>
              <a:defRPr sz="2000">
                <a:solidFill>
                  <a:schemeClr val="tx1">
                    <a:lumMod val="65000"/>
                    <a:lumOff val="35000"/>
                  </a:schemeClr>
                </a:solidFill>
                <a:latin typeface="Tenorite" pitchFamily="2" charset="0"/>
              </a:defRPr>
            </a:lvl1pPr>
          </a:lstStyle>
          <a:p>
            <a:pPr lvl="0"/>
            <a:r>
              <a:rPr lang="fi-FI" noProof="1"/>
              <a:t>Muokkaa tekstin perustyylejä napsauttamalla</a:t>
            </a:r>
          </a:p>
        </p:txBody>
      </p:sp>
      <p:sp>
        <p:nvSpPr>
          <p:cNvPr id="13" name="Otsikko 1">
            <a:extLst>
              <a:ext uri="{FF2B5EF4-FFF2-40B4-BE49-F238E27FC236}">
                <a16:creationId xmlns:a16="http://schemas.microsoft.com/office/drawing/2014/main" id="{ED4C3894-5B2E-7D10-4DD4-938BDC2E0409}"/>
              </a:ext>
            </a:extLst>
          </p:cNvPr>
          <p:cNvSpPr>
            <a:spLocks noGrp="1"/>
          </p:cNvSpPr>
          <p:nvPr>
            <p:ph type="title" hasCustomPrompt="1"/>
          </p:nvPr>
        </p:nvSpPr>
        <p:spPr>
          <a:xfrm>
            <a:off x="606704" y="758109"/>
            <a:ext cx="5256431" cy="1325563"/>
          </a:xfrm>
        </p:spPr>
        <p:txBody>
          <a:bodyPr/>
          <a:lstStyle>
            <a:lvl1pPr>
              <a:defRPr b="1" spc="0">
                <a:solidFill>
                  <a:srgbClr val="11464E"/>
                </a:solidFill>
                <a:latin typeface="Century Gothic" panose="020B0502020202020204" pitchFamily="34" charset="0"/>
              </a:defRPr>
            </a:lvl1pPr>
          </a:lstStyle>
          <a:p>
            <a:r>
              <a:rPr lang="fi-FI" dirty="0"/>
              <a:t>Otsikko </a:t>
            </a:r>
            <a:br>
              <a:rPr lang="fi-FI" dirty="0"/>
            </a:br>
            <a:r>
              <a:rPr lang="fi-FI" dirty="0"/>
              <a:t>tähän</a:t>
            </a:r>
          </a:p>
        </p:txBody>
      </p:sp>
    </p:spTree>
    <p:extLst>
      <p:ext uri="{BB962C8B-B14F-4D97-AF65-F5344CB8AC3E}">
        <p14:creationId xmlns:p14="http://schemas.microsoft.com/office/powerpoint/2010/main" val="136704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ksti vasemmalla ja oikealla">
    <p:spTree>
      <p:nvGrpSpPr>
        <p:cNvPr id="1" name=""/>
        <p:cNvGrpSpPr/>
        <p:nvPr/>
      </p:nvGrpSpPr>
      <p:grpSpPr>
        <a:xfrm>
          <a:off x="0" y="0"/>
          <a:ext cx="0" cy="0"/>
          <a:chOff x="0" y="0"/>
          <a:chExt cx="0" cy="0"/>
        </a:xfrm>
      </p:grpSpPr>
      <p:sp>
        <p:nvSpPr>
          <p:cNvPr id="11" name="Sisällön paikkamerkki 2">
            <a:extLst>
              <a:ext uri="{FF2B5EF4-FFF2-40B4-BE49-F238E27FC236}">
                <a16:creationId xmlns:a16="http://schemas.microsoft.com/office/drawing/2014/main" id="{BEC94A8E-4889-0C96-C3B8-C1133C3A21DF}"/>
              </a:ext>
            </a:extLst>
          </p:cNvPr>
          <p:cNvSpPr>
            <a:spLocks noGrp="1"/>
          </p:cNvSpPr>
          <p:nvPr>
            <p:ph sz="half" idx="12" hasCustomPrompt="1"/>
          </p:nvPr>
        </p:nvSpPr>
        <p:spPr>
          <a:xfrm>
            <a:off x="606704" y="2474281"/>
            <a:ext cx="5256431" cy="4193100"/>
          </a:xfrm>
        </p:spPr>
        <p:txBody>
          <a:bodyPr>
            <a:normAutofit/>
          </a:bodyPr>
          <a:lstStyle>
            <a:lvl1pPr marL="342900" indent="-342900">
              <a:buFont typeface="Arial" panose="020B0604020202020204" pitchFamily="34" charset="0"/>
              <a:buChar char="•"/>
              <a:defRPr sz="2000">
                <a:solidFill>
                  <a:schemeClr val="tx1">
                    <a:lumMod val="65000"/>
                    <a:lumOff val="35000"/>
                  </a:schemeClr>
                </a:solidFill>
                <a:latin typeface="Tenorite" pitchFamily="2" charset="0"/>
              </a:defRPr>
            </a:lvl1pPr>
          </a:lstStyle>
          <a:p>
            <a:pPr lvl="0"/>
            <a:r>
              <a:rPr lang="fi-FI" noProof="1"/>
              <a:t>Muokkaa tekstin perustyylejä napsauttamalla</a:t>
            </a:r>
          </a:p>
        </p:txBody>
      </p:sp>
      <p:sp>
        <p:nvSpPr>
          <p:cNvPr id="13" name="Otsikko 1">
            <a:extLst>
              <a:ext uri="{FF2B5EF4-FFF2-40B4-BE49-F238E27FC236}">
                <a16:creationId xmlns:a16="http://schemas.microsoft.com/office/drawing/2014/main" id="{ED4C3894-5B2E-7D10-4DD4-938BDC2E0409}"/>
              </a:ext>
            </a:extLst>
          </p:cNvPr>
          <p:cNvSpPr>
            <a:spLocks noGrp="1"/>
          </p:cNvSpPr>
          <p:nvPr>
            <p:ph type="title" hasCustomPrompt="1"/>
          </p:nvPr>
        </p:nvSpPr>
        <p:spPr>
          <a:xfrm>
            <a:off x="606704" y="758109"/>
            <a:ext cx="5256431" cy="1325563"/>
          </a:xfrm>
        </p:spPr>
        <p:txBody>
          <a:bodyPr/>
          <a:lstStyle>
            <a:lvl1pPr>
              <a:defRPr b="1" spc="0">
                <a:solidFill>
                  <a:srgbClr val="11464E"/>
                </a:solidFill>
                <a:latin typeface="Century Gothic" panose="020B0502020202020204" pitchFamily="34" charset="0"/>
              </a:defRPr>
            </a:lvl1pPr>
          </a:lstStyle>
          <a:p>
            <a:r>
              <a:rPr lang="fi-FI" dirty="0"/>
              <a:t>Otsikko </a:t>
            </a:r>
            <a:br>
              <a:rPr lang="fi-FI" dirty="0"/>
            </a:br>
            <a:r>
              <a:rPr lang="fi-FI" dirty="0"/>
              <a:t>tähän</a:t>
            </a:r>
          </a:p>
        </p:txBody>
      </p:sp>
      <p:sp>
        <p:nvSpPr>
          <p:cNvPr id="4" name="Sisällön paikkamerkki 2">
            <a:extLst>
              <a:ext uri="{FF2B5EF4-FFF2-40B4-BE49-F238E27FC236}">
                <a16:creationId xmlns:a16="http://schemas.microsoft.com/office/drawing/2014/main" id="{72A036F2-9549-1487-BEBF-1651CC1187EE}"/>
              </a:ext>
            </a:extLst>
          </p:cNvPr>
          <p:cNvSpPr>
            <a:spLocks noGrp="1"/>
          </p:cNvSpPr>
          <p:nvPr>
            <p:ph sz="half" idx="1" hasCustomPrompt="1"/>
          </p:nvPr>
        </p:nvSpPr>
        <p:spPr>
          <a:xfrm>
            <a:off x="6094412" y="2474281"/>
            <a:ext cx="5153243" cy="4193100"/>
          </a:xfrm>
        </p:spPr>
        <p:txBody>
          <a:bodyPr>
            <a:normAutofit/>
          </a:bodyPr>
          <a:lstStyle>
            <a:lvl1pPr marL="342900" indent="-342900">
              <a:buFont typeface="Arial" panose="020B0604020202020204" pitchFamily="34" charset="0"/>
              <a:buChar char="•"/>
              <a:defRPr sz="2000">
                <a:solidFill>
                  <a:schemeClr val="tx1">
                    <a:lumMod val="65000"/>
                    <a:lumOff val="35000"/>
                  </a:schemeClr>
                </a:solidFill>
                <a:latin typeface="Tenorite" pitchFamily="2" charset="0"/>
              </a:defRPr>
            </a:lvl1pPr>
          </a:lstStyle>
          <a:p>
            <a:pPr lvl="0"/>
            <a:r>
              <a:rPr lang="fi-FI" noProof="1"/>
              <a:t>Muokkaa tekstin perustyylejä napsauttamalla</a:t>
            </a:r>
          </a:p>
        </p:txBody>
      </p:sp>
      <p:pic>
        <p:nvPicPr>
          <p:cNvPr id="5" name="Picture 4">
            <a:extLst>
              <a:ext uri="{FF2B5EF4-FFF2-40B4-BE49-F238E27FC236}">
                <a16:creationId xmlns:a16="http://schemas.microsoft.com/office/drawing/2014/main" id="{FF417F7B-DF89-528E-538E-60232E1EBD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6" name="Kuva 5">
            <a:extLst>
              <a:ext uri="{FF2B5EF4-FFF2-40B4-BE49-F238E27FC236}">
                <a16:creationId xmlns:a16="http://schemas.microsoft.com/office/drawing/2014/main" id="{D210A213-2D0C-8AEB-FB73-7F2BCE23E88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spTree>
    <p:extLst>
      <p:ext uri="{BB962C8B-B14F-4D97-AF65-F5344CB8AC3E}">
        <p14:creationId xmlns:p14="http://schemas.microsoft.com/office/powerpoint/2010/main" val="349361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umma tausta ja otsikk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7EEEF5-5963-68CF-C507-AA3727C34AB9}"/>
              </a:ext>
            </a:extLst>
          </p:cNvPr>
          <p:cNvSpPr/>
          <p:nvPr userDrawn="1"/>
        </p:nvSpPr>
        <p:spPr>
          <a:xfrm>
            <a:off x="0" y="0"/>
            <a:ext cx="12188825" cy="6858000"/>
          </a:xfrm>
          <a:prstGeom prst="rect">
            <a:avLst/>
          </a:prstGeom>
          <a:solidFill>
            <a:srgbClr val="1146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tsikko 1">
            <a:extLst>
              <a:ext uri="{FF2B5EF4-FFF2-40B4-BE49-F238E27FC236}">
                <a16:creationId xmlns:a16="http://schemas.microsoft.com/office/drawing/2014/main" id="{07FE3233-08AD-8BD5-0FE4-0593B0260F9A}"/>
              </a:ext>
            </a:extLst>
          </p:cNvPr>
          <p:cNvSpPr>
            <a:spLocks noGrp="1"/>
          </p:cNvSpPr>
          <p:nvPr>
            <p:ph type="title" hasCustomPrompt="1"/>
          </p:nvPr>
        </p:nvSpPr>
        <p:spPr>
          <a:xfrm>
            <a:off x="609441" y="758109"/>
            <a:ext cx="10969943" cy="1143000"/>
          </a:xfrm>
        </p:spPr>
        <p:txBody>
          <a:bodyPr/>
          <a:lstStyle>
            <a:lvl1pPr>
              <a:defRPr>
                <a:solidFill>
                  <a:schemeClr val="bg1"/>
                </a:solidFill>
              </a:defRPr>
            </a:lvl1pPr>
          </a:lstStyle>
          <a:p>
            <a:r>
              <a:rPr lang="fi-FI" dirty="0"/>
              <a:t>Otsikko</a:t>
            </a:r>
          </a:p>
        </p:txBody>
      </p:sp>
      <p:grpSp>
        <p:nvGrpSpPr>
          <p:cNvPr id="2" name="Group 1">
            <a:extLst>
              <a:ext uri="{FF2B5EF4-FFF2-40B4-BE49-F238E27FC236}">
                <a16:creationId xmlns:a16="http://schemas.microsoft.com/office/drawing/2014/main" id="{579C9047-0942-4F74-AB24-8F91C8AB794B}"/>
              </a:ext>
            </a:extLst>
          </p:cNvPr>
          <p:cNvGrpSpPr/>
          <p:nvPr userDrawn="1"/>
        </p:nvGrpSpPr>
        <p:grpSpPr>
          <a:xfrm>
            <a:off x="9166225" y="3835400"/>
            <a:ext cx="3022600" cy="3022600"/>
            <a:chOff x="9166225" y="3835400"/>
            <a:chExt cx="3022600" cy="3022600"/>
          </a:xfrm>
        </p:grpSpPr>
        <p:pic>
          <p:nvPicPr>
            <p:cNvPr id="7" name="Picture 6">
              <a:extLst>
                <a:ext uri="{FF2B5EF4-FFF2-40B4-BE49-F238E27FC236}">
                  <a16:creationId xmlns:a16="http://schemas.microsoft.com/office/drawing/2014/main" id="{3830DCBC-E31D-B7B3-0C3E-0745A977E2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8" name="Kuva 5">
              <a:extLst>
                <a:ext uri="{FF2B5EF4-FFF2-40B4-BE49-F238E27FC236}">
                  <a16:creationId xmlns:a16="http://schemas.microsoft.com/office/drawing/2014/main" id="{75184D05-AD06-0476-CFCB-7036918CA18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grpSp>
    </p:spTree>
    <p:extLst>
      <p:ext uri="{BB962C8B-B14F-4D97-AF65-F5344CB8AC3E}">
        <p14:creationId xmlns:p14="http://schemas.microsoft.com/office/powerpoint/2010/main" val="417061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lkkä otsikko ylhääll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F497AD-A3C8-1C1D-8076-24646390AED5}"/>
              </a:ext>
            </a:extLst>
          </p:cNvPr>
          <p:cNvSpPr>
            <a:spLocks noGrp="1"/>
          </p:cNvSpPr>
          <p:nvPr>
            <p:ph type="title" hasCustomPrompt="1"/>
          </p:nvPr>
        </p:nvSpPr>
        <p:spPr>
          <a:xfrm>
            <a:off x="609441" y="758109"/>
            <a:ext cx="10969943" cy="1143000"/>
          </a:xfrm>
        </p:spPr>
        <p:txBody>
          <a:bodyPr/>
          <a:lstStyle>
            <a:lvl1pPr>
              <a:defRPr/>
            </a:lvl1pPr>
          </a:lstStyle>
          <a:p>
            <a:r>
              <a:rPr lang="fi-FI" dirty="0"/>
              <a:t>Otsikko</a:t>
            </a:r>
          </a:p>
        </p:txBody>
      </p:sp>
      <p:sp>
        <p:nvSpPr>
          <p:cNvPr id="8" name="Päivämäärän paikkamerkki 3">
            <a:extLst>
              <a:ext uri="{FF2B5EF4-FFF2-40B4-BE49-F238E27FC236}">
                <a16:creationId xmlns:a16="http://schemas.microsoft.com/office/drawing/2014/main" id="{EFA87D25-A188-5866-4EE4-54522332727D}"/>
              </a:ext>
            </a:extLst>
          </p:cNvPr>
          <p:cNvSpPr txBox="1">
            <a:spLocks/>
          </p:cNvSpPr>
          <p:nvPr userDrawn="1"/>
        </p:nvSpPr>
        <p:spPr>
          <a:xfrm>
            <a:off x="990342" y="6280151"/>
            <a:ext cx="2742486" cy="365125"/>
          </a:xfrm>
          <a:prstGeom prst="rect">
            <a:avLst/>
          </a:prstGeom>
        </p:spPr>
        <p:txBody>
          <a:bodyPr vert="horz" lIns="91416" tIns="45708" rIns="91416" bIns="45708" rtlCol="0" anchor="ctr"/>
          <a:lstStyle>
            <a:defPPr>
              <a:defRPr lang="fi-FI"/>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A98CFD-9276-4421-8CBB-99964F902DC7}" type="datetimeFigureOut">
              <a:rPr lang="fi-FI" sz="1200" smtClean="0"/>
              <a:pPr/>
              <a:t>23.5.2025</a:t>
            </a:fld>
            <a:endParaRPr lang="fi-FI" sz="1200" dirty="0"/>
          </a:p>
        </p:txBody>
      </p:sp>
      <p:grpSp>
        <p:nvGrpSpPr>
          <p:cNvPr id="4" name="Group 3">
            <a:extLst>
              <a:ext uri="{FF2B5EF4-FFF2-40B4-BE49-F238E27FC236}">
                <a16:creationId xmlns:a16="http://schemas.microsoft.com/office/drawing/2014/main" id="{70D42230-C786-674F-5DFE-0EF732189938}"/>
              </a:ext>
            </a:extLst>
          </p:cNvPr>
          <p:cNvGrpSpPr/>
          <p:nvPr userDrawn="1"/>
        </p:nvGrpSpPr>
        <p:grpSpPr>
          <a:xfrm>
            <a:off x="9166225" y="3835400"/>
            <a:ext cx="3022600" cy="3022600"/>
            <a:chOff x="9166225" y="3835400"/>
            <a:chExt cx="3022600" cy="3022600"/>
          </a:xfrm>
        </p:grpSpPr>
        <p:pic>
          <p:nvPicPr>
            <p:cNvPr id="5" name="Picture 4">
              <a:extLst>
                <a:ext uri="{FF2B5EF4-FFF2-40B4-BE49-F238E27FC236}">
                  <a16:creationId xmlns:a16="http://schemas.microsoft.com/office/drawing/2014/main" id="{AC832825-B557-17F6-0293-C73C391A50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9" name="Kuva 5">
              <a:extLst>
                <a:ext uri="{FF2B5EF4-FFF2-40B4-BE49-F238E27FC236}">
                  <a16:creationId xmlns:a16="http://schemas.microsoft.com/office/drawing/2014/main" id="{01AEC54C-B435-1777-83EA-C07A7A238EF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grpSp>
    </p:spTree>
    <p:extLst>
      <p:ext uri="{BB962C8B-B14F-4D97-AF65-F5344CB8AC3E}">
        <p14:creationId xmlns:p14="http://schemas.microsoft.com/office/powerpoint/2010/main" val="362624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tsikko ja leveä tekstikentt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F497AD-A3C8-1C1D-8076-24646390AED5}"/>
              </a:ext>
            </a:extLst>
          </p:cNvPr>
          <p:cNvSpPr>
            <a:spLocks noGrp="1"/>
          </p:cNvSpPr>
          <p:nvPr>
            <p:ph type="title" hasCustomPrompt="1"/>
          </p:nvPr>
        </p:nvSpPr>
        <p:spPr>
          <a:xfrm>
            <a:off x="609441" y="758109"/>
            <a:ext cx="10969943" cy="1143000"/>
          </a:xfrm>
        </p:spPr>
        <p:txBody>
          <a:bodyPr/>
          <a:lstStyle>
            <a:lvl1pPr>
              <a:defRPr/>
            </a:lvl1pPr>
          </a:lstStyle>
          <a:p>
            <a:r>
              <a:rPr lang="fi-FI" dirty="0"/>
              <a:t>Otsikko</a:t>
            </a:r>
          </a:p>
        </p:txBody>
      </p:sp>
      <p:sp>
        <p:nvSpPr>
          <p:cNvPr id="8" name="Päivämäärän paikkamerkki 3">
            <a:extLst>
              <a:ext uri="{FF2B5EF4-FFF2-40B4-BE49-F238E27FC236}">
                <a16:creationId xmlns:a16="http://schemas.microsoft.com/office/drawing/2014/main" id="{EFA87D25-A188-5866-4EE4-54522332727D}"/>
              </a:ext>
            </a:extLst>
          </p:cNvPr>
          <p:cNvSpPr txBox="1">
            <a:spLocks/>
          </p:cNvSpPr>
          <p:nvPr userDrawn="1"/>
        </p:nvSpPr>
        <p:spPr>
          <a:xfrm>
            <a:off x="990342" y="6280151"/>
            <a:ext cx="2742486" cy="365125"/>
          </a:xfrm>
          <a:prstGeom prst="rect">
            <a:avLst/>
          </a:prstGeom>
        </p:spPr>
        <p:txBody>
          <a:bodyPr vert="horz" lIns="91416" tIns="45708" rIns="91416" bIns="45708" rtlCol="0" anchor="ctr"/>
          <a:lstStyle>
            <a:defPPr>
              <a:defRPr lang="fi-FI"/>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A98CFD-9276-4421-8CBB-99964F902DC7}" type="datetimeFigureOut">
              <a:rPr lang="fi-FI" sz="1200" smtClean="0"/>
              <a:pPr/>
              <a:t>23.5.2025</a:t>
            </a:fld>
            <a:endParaRPr lang="fi-FI" sz="1200" dirty="0"/>
          </a:p>
        </p:txBody>
      </p:sp>
      <p:grpSp>
        <p:nvGrpSpPr>
          <p:cNvPr id="4" name="Group 3">
            <a:extLst>
              <a:ext uri="{FF2B5EF4-FFF2-40B4-BE49-F238E27FC236}">
                <a16:creationId xmlns:a16="http://schemas.microsoft.com/office/drawing/2014/main" id="{70D42230-C786-674F-5DFE-0EF732189938}"/>
              </a:ext>
            </a:extLst>
          </p:cNvPr>
          <p:cNvGrpSpPr/>
          <p:nvPr userDrawn="1"/>
        </p:nvGrpSpPr>
        <p:grpSpPr>
          <a:xfrm>
            <a:off x="9166225" y="3835400"/>
            <a:ext cx="3022600" cy="3022600"/>
            <a:chOff x="9166225" y="3835400"/>
            <a:chExt cx="3022600" cy="3022600"/>
          </a:xfrm>
        </p:grpSpPr>
        <p:pic>
          <p:nvPicPr>
            <p:cNvPr id="5" name="Picture 4">
              <a:extLst>
                <a:ext uri="{FF2B5EF4-FFF2-40B4-BE49-F238E27FC236}">
                  <a16:creationId xmlns:a16="http://schemas.microsoft.com/office/drawing/2014/main" id="{AC832825-B557-17F6-0293-C73C391A50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9" name="Kuva 5">
              <a:extLst>
                <a:ext uri="{FF2B5EF4-FFF2-40B4-BE49-F238E27FC236}">
                  <a16:creationId xmlns:a16="http://schemas.microsoft.com/office/drawing/2014/main" id="{01AEC54C-B435-1777-83EA-C07A7A238EF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grpSp>
      <p:sp>
        <p:nvSpPr>
          <p:cNvPr id="3" name="Sisällön paikkamerkki 2">
            <a:extLst>
              <a:ext uri="{FF2B5EF4-FFF2-40B4-BE49-F238E27FC236}">
                <a16:creationId xmlns:a16="http://schemas.microsoft.com/office/drawing/2014/main" id="{8A8E7F4F-26A6-0A10-D651-0442FE08BA52}"/>
              </a:ext>
            </a:extLst>
          </p:cNvPr>
          <p:cNvSpPr>
            <a:spLocks noGrp="1"/>
          </p:cNvSpPr>
          <p:nvPr>
            <p:ph sz="half" idx="12" hasCustomPrompt="1"/>
          </p:nvPr>
        </p:nvSpPr>
        <p:spPr>
          <a:xfrm>
            <a:off x="606704" y="2474281"/>
            <a:ext cx="10969943" cy="4193100"/>
          </a:xfrm>
        </p:spPr>
        <p:txBody>
          <a:bodyPr>
            <a:normAutofit/>
          </a:bodyPr>
          <a:lstStyle>
            <a:lvl1pPr marL="342900" indent="-342900">
              <a:buFont typeface="Arial" panose="020B0604020202020204" pitchFamily="34" charset="0"/>
              <a:buChar char="•"/>
              <a:defRPr sz="2000">
                <a:solidFill>
                  <a:schemeClr val="tx1">
                    <a:lumMod val="65000"/>
                    <a:lumOff val="35000"/>
                  </a:schemeClr>
                </a:solidFill>
                <a:latin typeface="Tenorite" pitchFamily="2" charset="0"/>
              </a:defRPr>
            </a:lvl1pPr>
          </a:lstStyle>
          <a:p>
            <a:pPr lvl="0"/>
            <a:r>
              <a:rPr lang="fi-FI" noProof="1"/>
              <a:t>Muokkaa tekstin perustyylejä napsauttamalla</a:t>
            </a:r>
          </a:p>
        </p:txBody>
      </p:sp>
    </p:spTree>
    <p:extLst>
      <p:ext uri="{BB962C8B-B14F-4D97-AF65-F5344CB8AC3E}">
        <p14:creationId xmlns:p14="http://schemas.microsoft.com/office/powerpoint/2010/main" val="386334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pp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B7C0EC-079D-F285-07CC-47633ED4618C}"/>
              </a:ext>
            </a:extLst>
          </p:cNvPr>
          <p:cNvSpPr/>
          <p:nvPr userDrawn="1"/>
        </p:nvSpPr>
        <p:spPr>
          <a:xfrm>
            <a:off x="-1" y="0"/>
            <a:ext cx="12188825" cy="6858000"/>
          </a:xfrm>
          <a:prstGeom prst="rect">
            <a:avLst/>
          </a:prstGeom>
          <a:solidFill>
            <a:srgbClr val="1146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Kuva 5">
            <a:extLst>
              <a:ext uri="{FF2B5EF4-FFF2-40B4-BE49-F238E27FC236}">
                <a16:creationId xmlns:a16="http://schemas.microsoft.com/office/drawing/2014/main" id="{B48AE83D-9791-7607-06F0-CA22784662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46004" y="6012299"/>
            <a:ext cx="1128742" cy="388383"/>
          </a:xfrm>
          <a:prstGeom prst="rect">
            <a:avLst/>
          </a:prstGeom>
        </p:spPr>
      </p:pic>
    </p:spTree>
    <p:extLst>
      <p:ext uri="{BB962C8B-B14F-4D97-AF65-F5344CB8AC3E}">
        <p14:creationId xmlns:p14="http://schemas.microsoft.com/office/powerpoint/2010/main" val="278741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 Otsikkosivu">
    <p:spTree>
      <p:nvGrpSpPr>
        <p:cNvPr id="1" name=""/>
        <p:cNvGrpSpPr/>
        <p:nvPr/>
      </p:nvGrpSpPr>
      <p:grpSpPr>
        <a:xfrm>
          <a:off x="0" y="0"/>
          <a:ext cx="0" cy="0"/>
          <a:chOff x="0" y="0"/>
          <a:chExt cx="0" cy="0"/>
        </a:xfrm>
      </p:grpSpPr>
      <p:sp>
        <p:nvSpPr>
          <p:cNvPr id="7" name="Rectangle 6"/>
          <p:cNvSpPr/>
          <p:nvPr userDrawn="1"/>
        </p:nvSpPr>
        <p:spPr>
          <a:xfrm>
            <a:off x="-1" y="0"/>
            <a:ext cx="12188825" cy="6858000"/>
          </a:xfrm>
          <a:prstGeom prst="rect">
            <a:avLst/>
          </a:prstGeom>
          <a:solidFill>
            <a:srgbClr val="7676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ctrTitle"/>
          </p:nvPr>
        </p:nvSpPr>
        <p:spPr>
          <a:xfrm>
            <a:off x="694873" y="2734426"/>
            <a:ext cx="10718300" cy="2546405"/>
          </a:xfrm>
        </p:spPr>
        <p:txBody>
          <a:bodyPr anchor="t">
            <a:noAutofit/>
          </a:bodyPr>
          <a:lstStyle>
            <a:lvl1pPr marL="0" marR="0" indent="0" algn="l" defTabSz="457200" rtl="0" eaLnBrk="1" fontAlgn="auto" latinLnBrk="0" hangingPunct="1">
              <a:lnSpc>
                <a:spcPct val="100000"/>
              </a:lnSpc>
              <a:spcBef>
                <a:spcPct val="0"/>
              </a:spcBef>
              <a:spcAft>
                <a:spcPts val="0"/>
              </a:spcAft>
              <a:buClrTx/>
              <a:buSzTx/>
              <a:buFontTx/>
              <a:buNone/>
              <a:tabLst/>
              <a:defRPr sz="4800" b="0" spc="-150">
                <a:solidFill>
                  <a:schemeClr val="bg1"/>
                </a:solidFill>
                <a:latin typeface="Arial"/>
                <a:cs typeface="Arial"/>
              </a:defRPr>
            </a:lvl1pPr>
          </a:lstStyle>
          <a:p>
            <a:r>
              <a:rPr lang="en-US"/>
              <a:t>Click to edit Master title style</a:t>
            </a:r>
            <a:endParaRPr lang="en-US" dirty="0"/>
          </a:p>
        </p:txBody>
      </p:sp>
      <p:pic>
        <p:nvPicPr>
          <p:cNvPr id="6" name="Kuva 5">
            <a:extLst>
              <a:ext uri="{FF2B5EF4-FFF2-40B4-BE49-F238E27FC236}">
                <a16:creationId xmlns:a16="http://schemas.microsoft.com/office/drawing/2014/main" id="{E862D4E0-C4CB-4AB0-958D-4869BBC23D8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9104" y="6196495"/>
            <a:ext cx="860879" cy="296215"/>
          </a:xfrm>
          <a:prstGeom prst="rect">
            <a:avLst/>
          </a:prstGeom>
        </p:spPr>
      </p:pic>
    </p:spTree>
    <p:extLst>
      <p:ext uri="{BB962C8B-B14F-4D97-AF65-F5344CB8AC3E}">
        <p14:creationId xmlns:p14="http://schemas.microsoft.com/office/powerpoint/2010/main" val="261483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Väliotsikko">
    <p:spTree>
      <p:nvGrpSpPr>
        <p:cNvPr id="1" name=""/>
        <p:cNvGrpSpPr/>
        <p:nvPr/>
      </p:nvGrpSpPr>
      <p:grpSpPr>
        <a:xfrm>
          <a:off x="0" y="0"/>
          <a:ext cx="0" cy="0"/>
          <a:chOff x="0" y="0"/>
          <a:chExt cx="0" cy="0"/>
        </a:xfrm>
      </p:grpSpPr>
      <p:sp>
        <p:nvSpPr>
          <p:cNvPr id="13" name="Rectangle 12"/>
          <p:cNvSpPr/>
          <p:nvPr/>
        </p:nvSpPr>
        <p:spPr>
          <a:xfrm>
            <a:off x="-1" y="0"/>
            <a:ext cx="12188825" cy="6858000"/>
          </a:xfrm>
          <a:prstGeom prst="rect">
            <a:avLst/>
          </a:prstGeom>
          <a:solidFill>
            <a:srgbClr val="1896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914162" y="3035015"/>
            <a:ext cx="10360501" cy="787971"/>
          </a:xfrm>
        </p:spPr>
        <p:txBody>
          <a:bodyPr anchor="t">
            <a:noAutofit/>
          </a:bodyPr>
          <a:lstStyle>
            <a:lvl1pPr marL="0" marR="0" indent="0" algn="ctr" defTabSz="457200" rtl="0" eaLnBrk="1" fontAlgn="auto" latinLnBrk="0" hangingPunct="1">
              <a:lnSpc>
                <a:spcPct val="100000"/>
              </a:lnSpc>
              <a:spcBef>
                <a:spcPct val="0"/>
              </a:spcBef>
              <a:spcAft>
                <a:spcPts val="0"/>
              </a:spcAft>
              <a:buClrTx/>
              <a:buSzTx/>
              <a:buFontTx/>
              <a:buNone/>
              <a:tabLst/>
              <a:defRPr sz="4000" b="1" spc="0">
                <a:solidFill>
                  <a:schemeClr val="bg1"/>
                </a:solidFill>
                <a:latin typeface="Century Gothic" panose="020B0502020202020204" pitchFamily="34" charset="0"/>
                <a:cs typeface="Arial"/>
              </a:defRPr>
            </a:lvl1pPr>
          </a:lstStyle>
          <a:p>
            <a:r>
              <a:rPr lang="fi-FI" dirty="0"/>
              <a:t>Väliotsikko</a:t>
            </a:r>
            <a:endParaRPr lang="en-US" dirty="0"/>
          </a:p>
        </p:txBody>
      </p:sp>
      <p:sp>
        <p:nvSpPr>
          <p:cNvPr id="3" name="Subtitle 2"/>
          <p:cNvSpPr>
            <a:spLocks noGrp="1"/>
          </p:cNvSpPr>
          <p:nvPr>
            <p:ph type="subTitle" idx="1" hasCustomPrompt="1"/>
          </p:nvPr>
        </p:nvSpPr>
        <p:spPr>
          <a:xfrm>
            <a:off x="914159" y="4613006"/>
            <a:ext cx="10360501" cy="386578"/>
          </a:xfrm>
        </p:spPr>
        <p:txBody>
          <a:bodyPr>
            <a:normAutofit/>
          </a:bodyPr>
          <a:lstStyle>
            <a:lvl1pPr marL="0" indent="0" algn="ctr">
              <a:buNone/>
              <a:defRPr sz="1800" cap="all" spc="300" baseline="0">
                <a:solidFill>
                  <a:srgbClr val="FFFFFF"/>
                </a:solidFill>
                <a:latin typeface="Century Gothic" panose="020B050202020202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z="1800" b="0" spc="300" dirty="0">
                <a:latin typeface="Century Gothic" panose="020B0502020202020204" pitchFamily="34" charset="0"/>
              </a:rPr>
              <a:t>ALAOTSIKKO</a:t>
            </a:r>
            <a:endParaRPr lang="en-US" dirty="0"/>
          </a:p>
        </p:txBody>
      </p:sp>
      <p:pic>
        <p:nvPicPr>
          <p:cNvPr id="4" name="Kuva 5">
            <a:extLst>
              <a:ext uri="{FF2B5EF4-FFF2-40B4-BE49-F238E27FC236}">
                <a16:creationId xmlns:a16="http://schemas.microsoft.com/office/drawing/2014/main" id="{9CF5C8DB-3FBF-1FD1-AFD9-3632C9EECED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74676" y="6426890"/>
            <a:ext cx="698929" cy="240491"/>
          </a:xfrm>
          <a:prstGeom prst="rect">
            <a:avLst/>
          </a:prstGeom>
        </p:spPr>
      </p:pic>
    </p:spTree>
    <p:extLst>
      <p:ext uri="{BB962C8B-B14F-4D97-AF65-F5344CB8AC3E}">
        <p14:creationId xmlns:p14="http://schemas.microsoft.com/office/powerpoint/2010/main" val="24648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4AD6E-586B-957F-1AC0-36D7B8F23AE1}"/>
              </a:ext>
            </a:extLst>
          </p:cNvPr>
          <p:cNvSpPr/>
          <p:nvPr userDrawn="1"/>
        </p:nvSpPr>
        <p:spPr>
          <a:xfrm>
            <a:off x="-1" y="0"/>
            <a:ext cx="12188825" cy="6858000"/>
          </a:xfrm>
          <a:prstGeom prst="rect">
            <a:avLst/>
          </a:prstGeom>
          <a:solidFill>
            <a:srgbClr val="1146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3" name="Subtitle 2">
            <a:extLst>
              <a:ext uri="{FF2B5EF4-FFF2-40B4-BE49-F238E27FC236}">
                <a16:creationId xmlns:a16="http://schemas.microsoft.com/office/drawing/2014/main" id="{31C91912-DBD4-0AF7-CBDA-32EE0B483FF1}"/>
              </a:ext>
            </a:extLst>
          </p:cNvPr>
          <p:cNvSpPr>
            <a:spLocks noGrp="1"/>
          </p:cNvSpPr>
          <p:nvPr>
            <p:ph type="subTitle" idx="1" hasCustomPrompt="1"/>
          </p:nvPr>
        </p:nvSpPr>
        <p:spPr>
          <a:xfrm>
            <a:off x="565715" y="4413435"/>
            <a:ext cx="6911532" cy="386578"/>
          </a:xfrm>
        </p:spPr>
        <p:txBody>
          <a:bodyPr>
            <a:normAutofit/>
          </a:bodyPr>
          <a:lstStyle>
            <a:lvl1pPr marL="0" indent="0" algn="l">
              <a:buNone/>
              <a:defRPr sz="1799" cap="all" spc="300" baseline="0">
                <a:solidFill>
                  <a:srgbClr val="FFFFFF"/>
                </a:solidFill>
                <a:latin typeface="Century Gothic" panose="020B0502020202020204" pitchFamily="34" charset="0"/>
                <a:cs typeface="Aria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fi-FI" sz="1799" b="0" spc="300">
                <a:latin typeface="Century Gothic" panose="020B0502020202020204" pitchFamily="34" charset="0"/>
              </a:rPr>
              <a:t>ALAOTSIKKO</a:t>
            </a:r>
            <a:endParaRPr lang="en-US"/>
          </a:p>
        </p:txBody>
      </p:sp>
      <p:sp>
        <p:nvSpPr>
          <p:cNvPr id="10" name="Otsikko 1">
            <a:extLst>
              <a:ext uri="{FF2B5EF4-FFF2-40B4-BE49-F238E27FC236}">
                <a16:creationId xmlns:a16="http://schemas.microsoft.com/office/drawing/2014/main" id="{10417CD0-B5EE-C5E4-A0F0-527671515E69}"/>
              </a:ext>
            </a:extLst>
          </p:cNvPr>
          <p:cNvSpPr>
            <a:spLocks noGrp="1"/>
          </p:cNvSpPr>
          <p:nvPr>
            <p:ph type="title" hasCustomPrompt="1"/>
          </p:nvPr>
        </p:nvSpPr>
        <p:spPr>
          <a:xfrm>
            <a:off x="565715" y="1601658"/>
            <a:ext cx="5256431" cy="2811779"/>
          </a:xfrm>
        </p:spPr>
        <p:txBody>
          <a:bodyPr>
            <a:noAutofit/>
          </a:bodyPr>
          <a:lstStyle>
            <a:lvl1pPr>
              <a:defRPr sz="5398" b="1" spc="0">
                <a:solidFill>
                  <a:schemeClr val="bg1"/>
                </a:solidFill>
                <a:latin typeface="Century Gothic" panose="020B0502020202020204" pitchFamily="34" charset="0"/>
              </a:defRPr>
            </a:lvl1pPr>
          </a:lstStyle>
          <a:p>
            <a:r>
              <a:rPr lang="fi-FI"/>
              <a:t>Otsikko </a:t>
            </a:r>
            <a:br>
              <a:rPr lang="fi-FI"/>
            </a:br>
            <a:r>
              <a:rPr lang="fi-FI"/>
              <a:t>tähän</a:t>
            </a:r>
          </a:p>
        </p:txBody>
      </p:sp>
      <p:pic>
        <p:nvPicPr>
          <p:cNvPr id="14" name="Kuva 5">
            <a:extLst>
              <a:ext uri="{FF2B5EF4-FFF2-40B4-BE49-F238E27FC236}">
                <a16:creationId xmlns:a16="http://schemas.microsoft.com/office/drawing/2014/main" id="{FBC25F09-AFF0-AB02-F045-37BF95B6045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1832" y="6012301"/>
            <a:ext cx="1128742" cy="388383"/>
          </a:xfrm>
          <a:prstGeom prst="rect">
            <a:avLst/>
          </a:prstGeom>
        </p:spPr>
      </p:pic>
    </p:spTree>
    <p:extLst>
      <p:ext uri="{BB962C8B-B14F-4D97-AF65-F5344CB8AC3E}">
        <p14:creationId xmlns:p14="http://schemas.microsoft.com/office/powerpoint/2010/main" val="253559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sp>
        <p:nvSpPr>
          <p:cNvPr id="13" name="Rectangle 12"/>
          <p:cNvSpPr/>
          <p:nvPr userDrawn="1"/>
        </p:nvSpPr>
        <p:spPr>
          <a:xfrm>
            <a:off x="-1" y="0"/>
            <a:ext cx="12188825" cy="6858000"/>
          </a:xfrm>
          <a:prstGeom prst="rect">
            <a:avLst/>
          </a:prstGeom>
          <a:solidFill>
            <a:srgbClr val="1896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2" name="Title 1"/>
          <p:cNvSpPr>
            <a:spLocks noGrp="1"/>
          </p:cNvSpPr>
          <p:nvPr>
            <p:ph type="ctrTitle" hasCustomPrompt="1"/>
          </p:nvPr>
        </p:nvSpPr>
        <p:spPr>
          <a:xfrm>
            <a:off x="914163" y="3035017"/>
            <a:ext cx="10360501" cy="787971"/>
          </a:xfrm>
        </p:spPr>
        <p:txBody>
          <a:bodyPr anchor="t">
            <a:noAutofit/>
          </a:bodyPr>
          <a:lstStyle>
            <a:lvl1pPr marL="0" marR="0" indent="0" algn="ctr" defTabSz="457063" rtl="0" eaLnBrk="1" fontAlgn="auto" latinLnBrk="0" hangingPunct="1">
              <a:lnSpc>
                <a:spcPct val="100000"/>
              </a:lnSpc>
              <a:spcBef>
                <a:spcPct val="0"/>
              </a:spcBef>
              <a:spcAft>
                <a:spcPts val="0"/>
              </a:spcAft>
              <a:buClrTx/>
              <a:buSzTx/>
              <a:buFontTx/>
              <a:buNone/>
              <a:tabLst/>
              <a:defRPr sz="3999" b="1" spc="0">
                <a:solidFill>
                  <a:schemeClr val="bg1"/>
                </a:solidFill>
                <a:latin typeface="Century Gothic" panose="020B0502020202020204" pitchFamily="34" charset="0"/>
                <a:cs typeface="Arial"/>
              </a:defRPr>
            </a:lvl1pPr>
          </a:lstStyle>
          <a:p>
            <a:r>
              <a:rPr lang="fi-FI"/>
              <a:t>Väliotsikko</a:t>
            </a:r>
            <a:endParaRPr lang="en-US"/>
          </a:p>
        </p:txBody>
      </p:sp>
      <p:sp>
        <p:nvSpPr>
          <p:cNvPr id="3" name="Subtitle 2"/>
          <p:cNvSpPr>
            <a:spLocks noGrp="1"/>
          </p:cNvSpPr>
          <p:nvPr>
            <p:ph type="subTitle" idx="1" hasCustomPrompt="1"/>
          </p:nvPr>
        </p:nvSpPr>
        <p:spPr>
          <a:xfrm>
            <a:off x="914159" y="4613006"/>
            <a:ext cx="10360501" cy="386578"/>
          </a:xfrm>
        </p:spPr>
        <p:txBody>
          <a:bodyPr>
            <a:normAutofit/>
          </a:bodyPr>
          <a:lstStyle>
            <a:lvl1pPr marL="0" indent="0" algn="ctr">
              <a:buNone/>
              <a:defRPr sz="1799" cap="all" spc="300" baseline="0">
                <a:solidFill>
                  <a:srgbClr val="FFFFFF"/>
                </a:solidFill>
                <a:latin typeface="Century Gothic" panose="020B0502020202020204" pitchFamily="34" charset="0"/>
                <a:cs typeface="Aria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fi-FI" sz="1799" b="0" spc="300">
                <a:latin typeface="Century Gothic" panose="020B0502020202020204" pitchFamily="34" charset="0"/>
              </a:rPr>
              <a:t>ALAOTSIKKO</a:t>
            </a:r>
            <a:endParaRPr lang="en-US"/>
          </a:p>
        </p:txBody>
      </p:sp>
      <p:pic>
        <p:nvPicPr>
          <p:cNvPr id="4" name="Kuva 5">
            <a:extLst>
              <a:ext uri="{FF2B5EF4-FFF2-40B4-BE49-F238E27FC236}">
                <a16:creationId xmlns:a16="http://schemas.microsoft.com/office/drawing/2014/main" id="{9CF5C8DB-3FBF-1FD1-AFD9-3632C9EECE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74677" y="6426892"/>
            <a:ext cx="698929" cy="240491"/>
          </a:xfrm>
          <a:prstGeom prst="rect">
            <a:avLst/>
          </a:prstGeom>
        </p:spPr>
      </p:pic>
    </p:spTree>
    <p:extLst>
      <p:ext uri="{BB962C8B-B14F-4D97-AF65-F5344CB8AC3E}">
        <p14:creationId xmlns:p14="http://schemas.microsoft.com/office/powerpoint/2010/main" val="403751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vasemmalla, teksti oikealla">
    <p:spTree>
      <p:nvGrpSpPr>
        <p:cNvPr id="1" name=""/>
        <p:cNvGrpSpPr/>
        <p:nvPr/>
      </p:nvGrpSpPr>
      <p:grpSpPr>
        <a:xfrm>
          <a:off x="0" y="0"/>
          <a:ext cx="0" cy="0"/>
          <a:chOff x="0" y="0"/>
          <a:chExt cx="0" cy="0"/>
        </a:xfrm>
      </p:grpSpPr>
      <p:sp>
        <p:nvSpPr>
          <p:cNvPr id="6" name="Kuvan paikkamerkki 2">
            <a:extLst>
              <a:ext uri="{FF2B5EF4-FFF2-40B4-BE49-F238E27FC236}">
                <a16:creationId xmlns:a16="http://schemas.microsoft.com/office/drawing/2014/main" id="{FDCD8ECB-2F39-2B8B-36A2-8FA81835A875}"/>
              </a:ext>
            </a:extLst>
          </p:cNvPr>
          <p:cNvSpPr>
            <a:spLocks noGrp="1"/>
          </p:cNvSpPr>
          <p:nvPr>
            <p:ph type="pic" idx="11"/>
          </p:nvPr>
        </p:nvSpPr>
        <p:spPr>
          <a:xfrm>
            <a:off x="0" y="0"/>
            <a:ext cx="5489208" cy="6863298"/>
          </a:xfrm>
          <a:prstGeom prst="round1Rect">
            <a:avLst>
              <a:gd name="adj" fmla="val 28850"/>
            </a:avLst>
          </a:prstGeom>
          <a:solidFill>
            <a:schemeClr val="bg1">
              <a:lumMod val="95000"/>
            </a:schemeClr>
          </a:solidFill>
        </p:spPr>
        <p:txBody>
          <a:bodyPr>
            <a:normAutofit/>
          </a:bodyPr>
          <a:lstStyle>
            <a:lvl1pPr marL="0" indent="0" algn="ctr">
              <a:buNone/>
              <a:defRPr sz="1798"/>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endParaRPr lang="fi-FI"/>
          </a:p>
          <a:p>
            <a:r>
              <a:rPr lang="fi-FI"/>
              <a:t>Lisää kuva</a:t>
            </a:r>
          </a:p>
        </p:txBody>
      </p:sp>
      <p:sp>
        <p:nvSpPr>
          <p:cNvPr id="2" name="Otsikko 1">
            <a:extLst>
              <a:ext uri="{FF2B5EF4-FFF2-40B4-BE49-F238E27FC236}">
                <a16:creationId xmlns:a16="http://schemas.microsoft.com/office/drawing/2014/main" id="{C93DCBC3-2169-2CC7-0538-BAB26208BC14}"/>
              </a:ext>
            </a:extLst>
          </p:cNvPr>
          <p:cNvSpPr>
            <a:spLocks noGrp="1"/>
          </p:cNvSpPr>
          <p:nvPr>
            <p:ph type="title" hasCustomPrompt="1"/>
          </p:nvPr>
        </p:nvSpPr>
        <p:spPr>
          <a:xfrm>
            <a:off x="6106215" y="758111"/>
            <a:ext cx="5153242" cy="1325563"/>
          </a:xfrm>
        </p:spPr>
        <p:txBody>
          <a:bodyPr/>
          <a:lstStyle>
            <a:lvl1pPr>
              <a:defRPr b="1" spc="0">
                <a:solidFill>
                  <a:srgbClr val="11464E"/>
                </a:solidFill>
                <a:latin typeface="Century Gothic" panose="020B0502020202020204" pitchFamily="34" charset="0"/>
              </a:defRPr>
            </a:lvl1pPr>
          </a:lstStyle>
          <a:p>
            <a:r>
              <a:rPr lang="fi-FI"/>
              <a:t>Otsikko </a:t>
            </a:r>
            <a:br>
              <a:rPr lang="fi-FI"/>
            </a:br>
            <a:r>
              <a:rPr lang="fi-FI"/>
              <a:t>tähän</a:t>
            </a:r>
          </a:p>
        </p:txBody>
      </p:sp>
      <p:sp>
        <p:nvSpPr>
          <p:cNvPr id="3" name="Sisällön paikkamerkki 2">
            <a:extLst>
              <a:ext uri="{FF2B5EF4-FFF2-40B4-BE49-F238E27FC236}">
                <a16:creationId xmlns:a16="http://schemas.microsoft.com/office/drawing/2014/main" id="{47EEF2DA-F91A-8706-BFB7-361DBD5C630D}"/>
              </a:ext>
            </a:extLst>
          </p:cNvPr>
          <p:cNvSpPr>
            <a:spLocks noGrp="1"/>
          </p:cNvSpPr>
          <p:nvPr>
            <p:ph sz="half" idx="1" hasCustomPrompt="1"/>
          </p:nvPr>
        </p:nvSpPr>
        <p:spPr>
          <a:xfrm>
            <a:off x="6106214" y="2450217"/>
            <a:ext cx="5153243" cy="4193100"/>
          </a:xfrm>
        </p:spPr>
        <p:txBody>
          <a:bodyPr>
            <a:normAutofit/>
          </a:bodyPr>
          <a:lstStyle>
            <a:lvl1pPr marL="0" indent="0">
              <a:buNone/>
              <a:defRPr sz="1999">
                <a:solidFill>
                  <a:srgbClr val="868686"/>
                </a:solidFill>
                <a:latin typeface="Tenorite" pitchFamily="2" charset="0"/>
              </a:defRPr>
            </a:lvl1pPr>
          </a:lstStyle>
          <a:p>
            <a:pPr lvl="0"/>
            <a:r>
              <a:rPr lang="fi-FI" noProof="1"/>
              <a:t>Muokkaa tekstin perustyylejä napsauttamalla</a:t>
            </a:r>
          </a:p>
        </p:txBody>
      </p:sp>
      <p:pic>
        <p:nvPicPr>
          <p:cNvPr id="9" name="Picture 8">
            <a:extLst>
              <a:ext uri="{FF2B5EF4-FFF2-40B4-BE49-F238E27FC236}">
                <a16:creationId xmlns:a16="http://schemas.microsoft.com/office/drawing/2014/main" id="{0419A5BF-93A8-E5E4-5A07-5206AB4BFE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166226" y="3835400"/>
            <a:ext cx="3022600" cy="3022600"/>
          </a:xfrm>
          <a:prstGeom prst="rect">
            <a:avLst/>
          </a:prstGeom>
        </p:spPr>
      </p:pic>
      <p:pic>
        <p:nvPicPr>
          <p:cNvPr id="10" name="Kuva 5">
            <a:extLst>
              <a:ext uri="{FF2B5EF4-FFF2-40B4-BE49-F238E27FC236}">
                <a16:creationId xmlns:a16="http://schemas.microsoft.com/office/drawing/2014/main" id="{182F3B7F-82B7-0250-2CE9-463D316293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7" y="6426892"/>
            <a:ext cx="698929" cy="240491"/>
          </a:xfrm>
          <a:prstGeom prst="rect">
            <a:avLst/>
          </a:prstGeom>
        </p:spPr>
      </p:pic>
    </p:spTree>
    <p:extLst>
      <p:ext uri="{BB962C8B-B14F-4D97-AF65-F5344CB8AC3E}">
        <p14:creationId xmlns:p14="http://schemas.microsoft.com/office/powerpoint/2010/main" val="367545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 vasemmalla, kuva oikealla">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D41BA3-0996-8117-5D8B-FA320210D516}"/>
              </a:ext>
            </a:extLst>
          </p:cNvPr>
          <p:cNvSpPr>
            <a:spLocks noGrp="1"/>
          </p:cNvSpPr>
          <p:nvPr>
            <p:ph type="pic" sz="quarter" idx="13" hasCustomPrompt="1"/>
          </p:nvPr>
        </p:nvSpPr>
        <p:spPr>
          <a:xfrm>
            <a:off x="6699251" y="2"/>
            <a:ext cx="5489575" cy="6862763"/>
          </a:xfrm>
          <a:prstGeom prst="snipRoundRect">
            <a:avLst>
              <a:gd name="adj1" fmla="val 16667"/>
              <a:gd name="adj2" fmla="val 0"/>
            </a:avLst>
          </a:prstGeom>
          <a:solidFill>
            <a:schemeClr val="bg1">
              <a:lumMod val="95000"/>
            </a:schemeClr>
          </a:solidFill>
        </p:spPr>
        <p:txBody>
          <a:bodyPr>
            <a:normAutofit/>
          </a:bodyPr>
          <a:lstStyle>
            <a:lvl1pPr marL="0" indent="0" algn="ctr">
              <a:buNone/>
              <a:defRPr sz="1799"/>
            </a:lvl1pPr>
          </a:lstStyle>
          <a:p>
            <a:r>
              <a:rPr lang="fi-FI"/>
              <a:t>Lisää kuva</a:t>
            </a:r>
          </a:p>
        </p:txBody>
      </p:sp>
      <p:sp>
        <p:nvSpPr>
          <p:cNvPr id="11" name="Sisällön paikkamerkki 2">
            <a:extLst>
              <a:ext uri="{FF2B5EF4-FFF2-40B4-BE49-F238E27FC236}">
                <a16:creationId xmlns:a16="http://schemas.microsoft.com/office/drawing/2014/main" id="{BEC94A8E-4889-0C96-C3B8-C1133C3A21DF}"/>
              </a:ext>
            </a:extLst>
          </p:cNvPr>
          <p:cNvSpPr>
            <a:spLocks noGrp="1"/>
          </p:cNvSpPr>
          <p:nvPr>
            <p:ph sz="half" idx="12" hasCustomPrompt="1"/>
          </p:nvPr>
        </p:nvSpPr>
        <p:spPr>
          <a:xfrm>
            <a:off x="606705" y="2474281"/>
            <a:ext cx="5256431" cy="4193100"/>
          </a:xfrm>
        </p:spPr>
        <p:txBody>
          <a:bodyPr>
            <a:normAutofit/>
          </a:bodyPr>
          <a:lstStyle>
            <a:lvl1pPr marL="0" indent="0">
              <a:buNone/>
              <a:defRPr sz="1999">
                <a:solidFill>
                  <a:srgbClr val="868686"/>
                </a:solidFill>
                <a:latin typeface="Tenorite" pitchFamily="2" charset="0"/>
              </a:defRPr>
            </a:lvl1pPr>
          </a:lstStyle>
          <a:p>
            <a:pPr lvl="0"/>
            <a:r>
              <a:rPr lang="fi-FI" noProof="1"/>
              <a:t>Muokkaa tekstin perustyylejä napsauttamalla</a:t>
            </a:r>
          </a:p>
        </p:txBody>
      </p:sp>
      <p:sp>
        <p:nvSpPr>
          <p:cNvPr id="13" name="Otsikko 1">
            <a:extLst>
              <a:ext uri="{FF2B5EF4-FFF2-40B4-BE49-F238E27FC236}">
                <a16:creationId xmlns:a16="http://schemas.microsoft.com/office/drawing/2014/main" id="{ED4C3894-5B2E-7D10-4DD4-938BDC2E0409}"/>
              </a:ext>
            </a:extLst>
          </p:cNvPr>
          <p:cNvSpPr>
            <a:spLocks noGrp="1"/>
          </p:cNvSpPr>
          <p:nvPr>
            <p:ph type="title" hasCustomPrompt="1"/>
          </p:nvPr>
        </p:nvSpPr>
        <p:spPr>
          <a:xfrm>
            <a:off x="606705" y="758111"/>
            <a:ext cx="5256431" cy="1325563"/>
          </a:xfrm>
        </p:spPr>
        <p:txBody>
          <a:bodyPr/>
          <a:lstStyle>
            <a:lvl1pPr>
              <a:defRPr b="1" spc="0">
                <a:solidFill>
                  <a:srgbClr val="11464E"/>
                </a:solidFill>
                <a:latin typeface="Century Gothic" panose="020B0502020202020204" pitchFamily="34" charset="0"/>
              </a:defRPr>
            </a:lvl1pPr>
          </a:lstStyle>
          <a:p>
            <a:r>
              <a:rPr lang="fi-FI"/>
              <a:t>Otsikko </a:t>
            </a:r>
            <a:br>
              <a:rPr lang="fi-FI"/>
            </a:br>
            <a:r>
              <a:rPr lang="fi-FI"/>
              <a:t>tähän</a:t>
            </a:r>
          </a:p>
        </p:txBody>
      </p:sp>
    </p:spTree>
    <p:extLst>
      <p:ext uri="{BB962C8B-B14F-4D97-AF65-F5344CB8AC3E}">
        <p14:creationId xmlns:p14="http://schemas.microsoft.com/office/powerpoint/2010/main" val="412869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mma tausta ja otsikk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7EEEF5-5963-68CF-C507-AA3727C34AB9}"/>
              </a:ext>
            </a:extLst>
          </p:cNvPr>
          <p:cNvSpPr/>
          <p:nvPr userDrawn="1"/>
        </p:nvSpPr>
        <p:spPr>
          <a:xfrm>
            <a:off x="1" y="0"/>
            <a:ext cx="12188825" cy="6858000"/>
          </a:xfrm>
          <a:prstGeom prst="rect">
            <a:avLst/>
          </a:prstGeom>
          <a:solidFill>
            <a:srgbClr val="1146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6" name="Otsikko 1">
            <a:extLst>
              <a:ext uri="{FF2B5EF4-FFF2-40B4-BE49-F238E27FC236}">
                <a16:creationId xmlns:a16="http://schemas.microsoft.com/office/drawing/2014/main" id="{07FE3233-08AD-8BD5-0FE4-0593B0260F9A}"/>
              </a:ext>
            </a:extLst>
          </p:cNvPr>
          <p:cNvSpPr>
            <a:spLocks noGrp="1"/>
          </p:cNvSpPr>
          <p:nvPr>
            <p:ph type="title" hasCustomPrompt="1"/>
          </p:nvPr>
        </p:nvSpPr>
        <p:spPr>
          <a:xfrm>
            <a:off x="609442" y="758109"/>
            <a:ext cx="10969943" cy="1143000"/>
          </a:xfrm>
        </p:spPr>
        <p:txBody>
          <a:bodyPr/>
          <a:lstStyle>
            <a:lvl1pPr>
              <a:defRPr>
                <a:solidFill>
                  <a:schemeClr val="bg1"/>
                </a:solidFill>
              </a:defRPr>
            </a:lvl1pPr>
          </a:lstStyle>
          <a:p>
            <a:r>
              <a:rPr lang="fi-FI"/>
              <a:t>Otsikko</a:t>
            </a:r>
          </a:p>
        </p:txBody>
      </p:sp>
      <p:grpSp>
        <p:nvGrpSpPr>
          <p:cNvPr id="2" name="Group 1">
            <a:extLst>
              <a:ext uri="{FF2B5EF4-FFF2-40B4-BE49-F238E27FC236}">
                <a16:creationId xmlns:a16="http://schemas.microsoft.com/office/drawing/2014/main" id="{579C9047-0942-4F74-AB24-8F91C8AB794B}"/>
              </a:ext>
            </a:extLst>
          </p:cNvPr>
          <p:cNvGrpSpPr/>
          <p:nvPr userDrawn="1"/>
        </p:nvGrpSpPr>
        <p:grpSpPr>
          <a:xfrm>
            <a:off x="9166226" y="3835400"/>
            <a:ext cx="3022600" cy="3022600"/>
            <a:chOff x="9166225" y="3835400"/>
            <a:chExt cx="3022600" cy="3022600"/>
          </a:xfrm>
        </p:grpSpPr>
        <p:pic>
          <p:nvPicPr>
            <p:cNvPr id="7" name="Picture 6">
              <a:extLst>
                <a:ext uri="{FF2B5EF4-FFF2-40B4-BE49-F238E27FC236}">
                  <a16:creationId xmlns:a16="http://schemas.microsoft.com/office/drawing/2014/main" id="{3830DCBC-E31D-B7B3-0C3E-0745A977E2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8" name="Kuva 5">
              <a:extLst>
                <a:ext uri="{FF2B5EF4-FFF2-40B4-BE49-F238E27FC236}">
                  <a16:creationId xmlns:a16="http://schemas.microsoft.com/office/drawing/2014/main" id="{75184D05-AD06-0476-CFCB-7036918CA18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grpSp>
    </p:spTree>
    <p:extLst>
      <p:ext uri="{BB962C8B-B14F-4D97-AF65-F5344CB8AC3E}">
        <p14:creationId xmlns:p14="http://schemas.microsoft.com/office/powerpoint/2010/main" val="60374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otsikko ylhääll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F497AD-A3C8-1C1D-8076-24646390AED5}"/>
              </a:ext>
            </a:extLst>
          </p:cNvPr>
          <p:cNvSpPr>
            <a:spLocks noGrp="1"/>
          </p:cNvSpPr>
          <p:nvPr>
            <p:ph type="title" hasCustomPrompt="1"/>
          </p:nvPr>
        </p:nvSpPr>
        <p:spPr>
          <a:xfrm>
            <a:off x="609442" y="758109"/>
            <a:ext cx="10969943" cy="1143000"/>
          </a:xfrm>
        </p:spPr>
        <p:txBody>
          <a:bodyPr/>
          <a:lstStyle>
            <a:lvl1pPr>
              <a:defRPr/>
            </a:lvl1pPr>
          </a:lstStyle>
          <a:p>
            <a:r>
              <a:rPr lang="fi-FI"/>
              <a:t>Otsikko</a:t>
            </a:r>
          </a:p>
        </p:txBody>
      </p:sp>
      <p:sp>
        <p:nvSpPr>
          <p:cNvPr id="8" name="Päivämäärän paikkamerkki 3">
            <a:extLst>
              <a:ext uri="{FF2B5EF4-FFF2-40B4-BE49-F238E27FC236}">
                <a16:creationId xmlns:a16="http://schemas.microsoft.com/office/drawing/2014/main" id="{EFA87D25-A188-5866-4EE4-54522332727D}"/>
              </a:ext>
            </a:extLst>
          </p:cNvPr>
          <p:cNvSpPr txBox="1">
            <a:spLocks/>
          </p:cNvSpPr>
          <p:nvPr userDrawn="1"/>
        </p:nvSpPr>
        <p:spPr>
          <a:xfrm>
            <a:off x="990342" y="6280153"/>
            <a:ext cx="2742486" cy="365125"/>
          </a:xfrm>
          <a:prstGeom prst="rect">
            <a:avLst/>
          </a:prstGeom>
        </p:spPr>
        <p:txBody>
          <a:bodyPr vert="horz" lIns="91392" tIns="45696" rIns="91392" bIns="45696" rtlCol="0" anchor="ctr"/>
          <a:lstStyle>
            <a:defPPr>
              <a:defRPr lang="fi-FI"/>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A98CFD-9276-4421-8CBB-99964F902DC7}" type="datetimeFigureOut">
              <a:rPr lang="fi-FI" sz="1200" smtClean="0"/>
              <a:pPr/>
              <a:t>23.5.2025</a:t>
            </a:fld>
            <a:endParaRPr lang="fi-FI" sz="1200"/>
          </a:p>
        </p:txBody>
      </p:sp>
      <p:grpSp>
        <p:nvGrpSpPr>
          <p:cNvPr id="4" name="Group 3">
            <a:extLst>
              <a:ext uri="{FF2B5EF4-FFF2-40B4-BE49-F238E27FC236}">
                <a16:creationId xmlns:a16="http://schemas.microsoft.com/office/drawing/2014/main" id="{70D42230-C786-674F-5DFE-0EF732189938}"/>
              </a:ext>
            </a:extLst>
          </p:cNvPr>
          <p:cNvGrpSpPr/>
          <p:nvPr userDrawn="1"/>
        </p:nvGrpSpPr>
        <p:grpSpPr>
          <a:xfrm>
            <a:off x="9166226" y="3835400"/>
            <a:ext cx="3022600" cy="3022600"/>
            <a:chOff x="9166225" y="3835400"/>
            <a:chExt cx="3022600" cy="3022600"/>
          </a:xfrm>
        </p:grpSpPr>
        <p:pic>
          <p:nvPicPr>
            <p:cNvPr id="5" name="Picture 4">
              <a:extLst>
                <a:ext uri="{FF2B5EF4-FFF2-40B4-BE49-F238E27FC236}">
                  <a16:creationId xmlns:a16="http://schemas.microsoft.com/office/drawing/2014/main" id="{AC832825-B557-17F6-0293-C73C391A50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9" name="Kuva 5">
              <a:extLst>
                <a:ext uri="{FF2B5EF4-FFF2-40B4-BE49-F238E27FC236}">
                  <a16:creationId xmlns:a16="http://schemas.microsoft.com/office/drawing/2014/main" id="{01AEC54C-B435-1777-83EA-C07A7A238EF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grpSp>
    </p:spTree>
    <p:extLst>
      <p:ext uri="{BB962C8B-B14F-4D97-AF65-F5344CB8AC3E}">
        <p14:creationId xmlns:p14="http://schemas.microsoft.com/office/powerpoint/2010/main" val="38695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pp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B7C0EC-079D-F285-07CC-47633ED4618C}"/>
              </a:ext>
            </a:extLst>
          </p:cNvPr>
          <p:cNvSpPr/>
          <p:nvPr userDrawn="1"/>
        </p:nvSpPr>
        <p:spPr>
          <a:xfrm>
            <a:off x="-1" y="0"/>
            <a:ext cx="12188825" cy="6858000"/>
          </a:xfrm>
          <a:prstGeom prst="rect">
            <a:avLst/>
          </a:prstGeom>
          <a:solidFill>
            <a:srgbClr val="1146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pic>
        <p:nvPicPr>
          <p:cNvPr id="3" name="Kuva 5">
            <a:extLst>
              <a:ext uri="{FF2B5EF4-FFF2-40B4-BE49-F238E27FC236}">
                <a16:creationId xmlns:a16="http://schemas.microsoft.com/office/drawing/2014/main" id="{B48AE83D-9791-7607-06F0-CA22784662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46004" y="6012301"/>
            <a:ext cx="1128742" cy="388383"/>
          </a:xfrm>
          <a:prstGeom prst="rect">
            <a:avLst/>
          </a:prstGeom>
        </p:spPr>
      </p:pic>
    </p:spTree>
    <p:extLst>
      <p:ext uri="{BB962C8B-B14F-4D97-AF65-F5344CB8AC3E}">
        <p14:creationId xmlns:p14="http://schemas.microsoft.com/office/powerpoint/2010/main" val="315951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Otsikko">
    <p:spTree>
      <p:nvGrpSpPr>
        <p:cNvPr id="1" name=""/>
        <p:cNvGrpSpPr/>
        <p:nvPr/>
      </p:nvGrpSpPr>
      <p:grpSpPr>
        <a:xfrm>
          <a:off x="0" y="0"/>
          <a:ext cx="0" cy="0"/>
          <a:chOff x="0" y="0"/>
          <a:chExt cx="0" cy="0"/>
        </a:xfrm>
      </p:grpSpPr>
      <p:graphicFrame>
        <p:nvGraphicFramePr>
          <p:cNvPr id="4" name="Objekti 3" hidden="1">
            <a:extLst>
              <a:ext uri="{FF2B5EF4-FFF2-40B4-BE49-F238E27FC236}">
                <a16:creationId xmlns:a16="http://schemas.microsoft.com/office/drawing/2014/main" id="{D2A532FE-BCBB-4661-A2E0-0A28DD9F9264}"/>
              </a:ext>
            </a:extLst>
          </p:cNvPr>
          <p:cNvGraphicFramePr>
            <a:graphicFrameLocks noChangeAspect="1"/>
          </p:cNvGraphicFramePr>
          <p:nvPr userDrawn="1">
            <p:custDataLst>
              <p:tags r:id="rId1"/>
            </p:custDataLst>
            <p:extLst>
              <p:ext uri="{D42A27DB-BD31-4B8C-83A1-F6EECF244321}">
                <p14:modId xmlns:p14="http://schemas.microsoft.com/office/powerpoint/2010/main" val="2171783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3" progId="TCLayout.ActiveDocument.1">
                  <p:embed/>
                </p:oleObj>
              </mc:Choice>
              <mc:Fallback>
                <p:oleObj name="think-cell Slide" r:id="rId3" imgW="532" imgH="533" progId="TCLayout.ActiveDocument.1">
                  <p:embed/>
                  <p:pic>
                    <p:nvPicPr>
                      <p:cNvPr id="4" name="Objekti 3" hidden="1">
                        <a:extLst>
                          <a:ext uri="{FF2B5EF4-FFF2-40B4-BE49-F238E27FC236}">
                            <a16:creationId xmlns:a16="http://schemas.microsoft.com/office/drawing/2014/main" id="{D2A532FE-BCBB-4661-A2E0-0A28DD9F92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DFCDA84B-DC4A-3F42-9C4A-0CD4749CDFE8}"/>
              </a:ext>
            </a:extLst>
          </p:cNvPr>
          <p:cNvSpPr>
            <a:spLocks noGrp="1"/>
          </p:cNvSpPr>
          <p:nvPr>
            <p:ph type="title"/>
          </p:nvPr>
        </p:nvSpPr>
        <p:spPr/>
        <p:txBody>
          <a:bodyPr vert="horz"/>
          <a:lstStyle>
            <a:lvl1pPr rtl="0">
              <a:defRPr>
                <a:solidFill>
                  <a:srgbClr val="767676"/>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9" name="Päivämäärän paikkamerkki 8">
            <a:extLst>
              <a:ext uri="{FF2B5EF4-FFF2-40B4-BE49-F238E27FC236}">
                <a16:creationId xmlns:a16="http://schemas.microsoft.com/office/drawing/2014/main" id="{43EAE75B-28F7-DC4D-868A-4F8C1DC5B4D9}"/>
              </a:ext>
            </a:extLst>
          </p:cNvPr>
          <p:cNvSpPr>
            <a:spLocks noGrp="1"/>
          </p:cNvSpPr>
          <p:nvPr>
            <p:ph type="dt" sz="half" idx="10"/>
          </p:nvPr>
        </p:nvSpPr>
        <p:spPr/>
        <p:txBody>
          <a:bodyPr/>
          <a:lstStyle>
            <a:lvl1pPr rtl="0">
              <a:defRPr/>
            </a:lvl1pPr>
          </a:lstStyle>
          <a:p>
            <a:fld id="{4E18E8C3-8B29-184B-8A3F-D77332311615}" type="datetime1">
              <a:rPr lang="fi-FI" smtClean="0"/>
              <a:pPr/>
              <a:t>23.5.2025</a:t>
            </a:fld>
            <a:endParaRPr lang="fi-FI"/>
          </a:p>
        </p:txBody>
      </p:sp>
      <p:sp>
        <p:nvSpPr>
          <p:cNvPr id="10" name="Alatunnisteen paikkamerkki 9">
            <a:extLst>
              <a:ext uri="{FF2B5EF4-FFF2-40B4-BE49-F238E27FC236}">
                <a16:creationId xmlns:a16="http://schemas.microsoft.com/office/drawing/2014/main" id="{84830A42-AB7F-C14B-9052-391F772A41AA}"/>
              </a:ext>
            </a:extLst>
          </p:cNvPr>
          <p:cNvSpPr>
            <a:spLocks noGrp="1"/>
          </p:cNvSpPr>
          <p:nvPr>
            <p:ph type="ftr" sz="quarter" idx="11"/>
          </p:nvPr>
        </p:nvSpPr>
        <p:spPr/>
        <p:txBody>
          <a:bodyPr/>
          <a:lstStyle>
            <a:lvl1pPr rtl="0">
              <a:defRPr/>
            </a:lvl1pPr>
          </a:lstStyle>
          <a:p>
            <a:r>
              <a:rPr lang="fi-FI"/>
              <a:t>Luottamuksellinen</a:t>
            </a:r>
          </a:p>
        </p:txBody>
      </p:sp>
      <p:sp>
        <p:nvSpPr>
          <p:cNvPr id="11" name="Dian numeron paikkamerkki 10">
            <a:extLst>
              <a:ext uri="{FF2B5EF4-FFF2-40B4-BE49-F238E27FC236}">
                <a16:creationId xmlns:a16="http://schemas.microsoft.com/office/drawing/2014/main" id="{D4DE98B6-BA20-CC4C-ADEA-434C042EA987}"/>
              </a:ext>
            </a:extLst>
          </p:cNvPr>
          <p:cNvSpPr>
            <a:spLocks noGrp="1"/>
          </p:cNvSpPr>
          <p:nvPr>
            <p:ph type="sldNum" sz="quarter" idx="12"/>
          </p:nvPr>
        </p:nvSpPr>
        <p:spPr/>
        <p:txBody>
          <a:bodyPr/>
          <a:lstStyle>
            <a:lvl1pPr rtl="0">
              <a:defRPr/>
            </a:lvl1pPr>
          </a:lstStyle>
          <a:p>
            <a:fld id="{B47D5143-6308-4047-A9C8-76E8B67A1A0A}" type="slidenum">
              <a:rPr lang="fi-FI" smtClean="0"/>
              <a:pPr/>
              <a:t>‹#›</a:t>
            </a:fld>
            <a:endParaRPr lang="fi-FI"/>
          </a:p>
        </p:txBody>
      </p:sp>
    </p:spTree>
    <p:extLst>
      <p:ext uri="{BB962C8B-B14F-4D97-AF65-F5344CB8AC3E}">
        <p14:creationId xmlns:p14="http://schemas.microsoft.com/office/powerpoint/2010/main" val="4669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uva vasemmalla, teksti oikealla">
    <p:spTree>
      <p:nvGrpSpPr>
        <p:cNvPr id="1" name=""/>
        <p:cNvGrpSpPr/>
        <p:nvPr/>
      </p:nvGrpSpPr>
      <p:grpSpPr>
        <a:xfrm>
          <a:off x="0" y="0"/>
          <a:ext cx="0" cy="0"/>
          <a:chOff x="0" y="0"/>
          <a:chExt cx="0" cy="0"/>
        </a:xfrm>
      </p:grpSpPr>
      <p:sp>
        <p:nvSpPr>
          <p:cNvPr id="6" name="Kuvan paikkamerkki 2">
            <a:extLst>
              <a:ext uri="{FF2B5EF4-FFF2-40B4-BE49-F238E27FC236}">
                <a16:creationId xmlns:a16="http://schemas.microsoft.com/office/drawing/2014/main" id="{FDCD8ECB-2F39-2B8B-36A2-8FA81835A875}"/>
              </a:ext>
            </a:extLst>
          </p:cNvPr>
          <p:cNvSpPr>
            <a:spLocks noGrp="1"/>
          </p:cNvSpPr>
          <p:nvPr>
            <p:ph type="pic" idx="11"/>
          </p:nvPr>
        </p:nvSpPr>
        <p:spPr>
          <a:xfrm>
            <a:off x="0" y="0"/>
            <a:ext cx="5489208" cy="6863298"/>
          </a:xfrm>
          <a:prstGeom prst="round1Rect">
            <a:avLst>
              <a:gd name="adj" fmla="val 28850"/>
            </a:avLst>
          </a:prstGeom>
          <a:solidFill>
            <a:schemeClr val="bg1">
              <a:lumMod val="95000"/>
            </a:schemeClr>
          </a:solidFill>
        </p:spPr>
        <p:txBody>
          <a:bodyPr>
            <a:normAutofit/>
          </a:bodyPr>
          <a:lstStyle>
            <a:lvl1pPr marL="0" indent="0" algn="ctr">
              <a:buNone/>
              <a:defRPr sz="17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endParaRPr lang="fi-FI" dirty="0"/>
          </a:p>
        </p:txBody>
      </p:sp>
      <p:sp>
        <p:nvSpPr>
          <p:cNvPr id="2" name="Otsikko 1">
            <a:extLst>
              <a:ext uri="{FF2B5EF4-FFF2-40B4-BE49-F238E27FC236}">
                <a16:creationId xmlns:a16="http://schemas.microsoft.com/office/drawing/2014/main" id="{C93DCBC3-2169-2CC7-0538-BAB26208BC14}"/>
              </a:ext>
            </a:extLst>
          </p:cNvPr>
          <p:cNvSpPr>
            <a:spLocks noGrp="1"/>
          </p:cNvSpPr>
          <p:nvPr>
            <p:ph type="title" hasCustomPrompt="1"/>
          </p:nvPr>
        </p:nvSpPr>
        <p:spPr>
          <a:xfrm>
            <a:off x="6106215" y="758109"/>
            <a:ext cx="5153242" cy="1325563"/>
          </a:xfrm>
        </p:spPr>
        <p:txBody>
          <a:bodyPr/>
          <a:lstStyle>
            <a:lvl1pPr>
              <a:defRPr b="1" spc="0">
                <a:solidFill>
                  <a:srgbClr val="11464E"/>
                </a:solidFill>
                <a:latin typeface="Century Gothic" panose="020B0502020202020204" pitchFamily="34" charset="0"/>
              </a:defRPr>
            </a:lvl1pPr>
          </a:lstStyle>
          <a:p>
            <a:r>
              <a:rPr lang="fi-FI" dirty="0"/>
              <a:t>Otsikko </a:t>
            </a:r>
            <a:br>
              <a:rPr lang="fi-FI" dirty="0"/>
            </a:br>
            <a:r>
              <a:rPr lang="fi-FI" dirty="0"/>
              <a:t>tähän</a:t>
            </a:r>
          </a:p>
        </p:txBody>
      </p:sp>
      <p:sp>
        <p:nvSpPr>
          <p:cNvPr id="3" name="Sisällön paikkamerkki 2">
            <a:extLst>
              <a:ext uri="{FF2B5EF4-FFF2-40B4-BE49-F238E27FC236}">
                <a16:creationId xmlns:a16="http://schemas.microsoft.com/office/drawing/2014/main" id="{47EEF2DA-F91A-8706-BFB7-361DBD5C630D}"/>
              </a:ext>
            </a:extLst>
          </p:cNvPr>
          <p:cNvSpPr>
            <a:spLocks noGrp="1"/>
          </p:cNvSpPr>
          <p:nvPr>
            <p:ph sz="half" idx="1" hasCustomPrompt="1"/>
          </p:nvPr>
        </p:nvSpPr>
        <p:spPr>
          <a:xfrm>
            <a:off x="6106213" y="2450217"/>
            <a:ext cx="5153243" cy="4193100"/>
          </a:xfrm>
        </p:spPr>
        <p:txBody>
          <a:bodyPr>
            <a:normAutofit/>
          </a:bodyPr>
          <a:lstStyle>
            <a:lvl1pPr marL="0" indent="0">
              <a:buNone/>
              <a:defRPr sz="2000">
                <a:solidFill>
                  <a:schemeClr val="tx1">
                    <a:lumMod val="65000"/>
                    <a:lumOff val="35000"/>
                  </a:schemeClr>
                </a:solidFill>
                <a:latin typeface="Tenorite" pitchFamily="2" charset="0"/>
              </a:defRPr>
            </a:lvl1pPr>
          </a:lstStyle>
          <a:p>
            <a:pPr lvl="0"/>
            <a:r>
              <a:rPr lang="fi-FI" noProof="1"/>
              <a:t>Muokkaa tekstin perustyylejä napsauttamalla</a:t>
            </a:r>
          </a:p>
        </p:txBody>
      </p:sp>
      <p:pic>
        <p:nvPicPr>
          <p:cNvPr id="9" name="Picture 8">
            <a:extLst>
              <a:ext uri="{FF2B5EF4-FFF2-40B4-BE49-F238E27FC236}">
                <a16:creationId xmlns:a16="http://schemas.microsoft.com/office/drawing/2014/main" id="{0419A5BF-93A8-E5E4-5A07-5206AB4BFE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10" name="Kuva 5">
            <a:extLst>
              <a:ext uri="{FF2B5EF4-FFF2-40B4-BE49-F238E27FC236}">
                <a16:creationId xmlns:a16="http://schemas.microsoft.com/office/drawing/2014/main" id="{182F3B7F-82B7-0250-2CE9-463D3162936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spTree>
    <p:extLst>
      <p:ext uri="{BB962C8B-B14F-4D97-AF65-F5344CB8AC3E}">
        <p14:creationId xmlns:p14="http://schemas.microsoft.com/office/powerpoint/2010/main" val="312036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i vasemmalla, kuva oikealla">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D41BA3-0996-8117-5D8B-FA320210D516}"/>
              </a:ext>
            </a:extLst>
          </p:cNvPr>
          <p:cNvSpPr>
            <a:spLocks noGrp="1"/>
          </p:cNvSpPr>
          <p:nvPr>
            <p:ph type="pic" sz="quarter" idx="13" hasCustomPrompt="1"/>
          </p:nvPr>
        </p:nvSpPr>
        <p:spPr>
          <a:xfrm>
            <a:off x="6699250" y="0"/>
            <a:ext cx="5489575" cy="6862763"/>
          </a:xfrm>
          <a:prstGeom prst="snipRoundRect">
            <a:avLst>
              <a:gd name="adj1" fmla="val 16667"/>
              <a:gd name="adj2" fmla="val 0"/>
            </a:avLst>
          </a:prstGeom>
          <a:solidFill>
            <a:schemeClr val="bg1">
              <a:lumMod val="95000"/>
            </a:schemeClr>
          </a:solidFill>
        </p:spPr>
        <p:txBody>
          <a:bodyPr>
            <a:normAutofit/>
          </a:bodyPr>
          <a:lstStyle>
            <a:lvl1pPr marL="0" indent="0" algn="ctr">
              <a:buNone/>
              <a:defRPr sz="1800"/>
            </a:lvl1pPr>
          </a:lstStyle>
          <a:p>
            <a:r>
              <a:rPr lang="fi-FI" dirty="0"/>
              <a:t>Lisää kuva</a:t>
            </a:r>
          </a:p>
        </p:txBody>
      </p:sp>
      <p:sp>
        <p:nvSpPr>
          <p:cNvPr id="11" name="Sisällön paikkamerkki 2">
            <a:extLst>
              <a:ext uri="{FF2B5EF4-FFF2-40B4-BE49-F238E27FC236}">
                <a16:creationId xmlns:a16="http://schemas.microsoft.com/office/drawing/2014/main" id="{BEC94A8E-4889-0C96-C3B8-C1133C3A21DF}"/>
              </a:ext>
            </a:extLst>
          </p:cNvPr>
          <p:cNvSpPr>
            <a:spLocks noGrp="1"/>
          </p:cNvSpPr>
          <p:nvPr>
            <p:ph sz="half" idx="12" hasCustomPrompt="1"/>
          </p:nvPr>
        </p:nvSpPr>
        <p:spPr>
          <a:xfrm>
            <a:off x="606704" y="2474281"/>
            <a:ext cx="5256431" cy="4193100"/>
          </a:xfrm>
        </p:spPr>
        <p:txBody>
          <a:bodyPr>
            <a:normAutofit/>
          </a:bodyPr>
          <a:lstStyle>
            <a:lvl1pPr marL="0" indent="0">
              <a:buNone/>
              <a:defRPr sz="2000">
                <a:solidFill>
                  <a:schemeClr val="tx1">
                    <a:lumMod val="65000"/>
                    <a:lumOff val="35000"/>
                  </a:schemeClr>
                </a:solidFill>
                <a:latin typeface="Tenorite" pitchFamily="2" charset="0"/>
              </a:defRPr>
            </a:lvl1pPr>
          </a:lstStyle>
          <a:p>
            <a:pPr lvl="0"/>
            <a:r>
              <a:rPr lang="fi-FI" noProof="1"/>
              <a:t>Muokkaa tekstin perustyylejä napsauttamalla</a:t>
            </a:r>
          </a:p>
        </p:txBody>
      </p:sp>
      <p:sp>
        <p:nvSpPr>
          <p:cNvPr id="13" name="Otsikko 1">
            <a:extLst>
              <a:ext uri="{FF2B5EF4-FFF2-40B4-BE49-F238E27FC236}">
                <a16:creationId xmlns:a16="http://schemas.microsoft.com/office/drawing/2014/main" id="{ED4C3894-5B2E-7D10-4DD4-938BDC2E0409}"/>
              </a:ext>
            </a:extLst>
          </p:cNvPr>
          <p:cNvSpPr>
            <a:spLocks noGrp="1"/>
          </p:cNvSpPr>
          <p:nvPr>
            <p:ph type="title" hasCustomPrompt="1"/>
          </p:nvPr>
        </p:nvSpPr>
        <p:spPr>
          <a:xfrm>
            <a:off x="606704" y="758109"/>
            <a:ext cx="5256431" cy="1325563"/>
          </a:xfrm>
        </p:spPr>
        <p:txBody>
          <a:bodyPr/>
          <a:lstStyle>
            <a:lvl1pPr>
              <a:defRPr b="1" spc="0">
                <a:solidFill>
                  <a:srgbClr val="11464E"/>
                </a:solidFill>
                <a:latin typeface="Century Gothic" panose="020B0502020202020204" pitchFamily="34" charset="0"/>
              </a:defRPr>
            </a:lvl1pPr>
          </a:lstStyle>
          <a:p>
            <a:r>
              <a:rPr lang="fi-FI" dirty="0"/>
              <a:t>Otsikko </a:t>
            </a:r>
            <a:br>
              <a:rPr lang="fi-FI" dirty="0"/>
            </a:br>
            <a:r>
              <a:rPr lang="fi-FI" dirty="0"/>
              <a:t>tähän</a:t>
            </a:r>
          </a:p>
        </p:txBody>
      </p:sp>
    </p:spTree>
    <p:extLst>
      <p:ext uri="{BB962C8B-B14F-4D97-AF65-F5344CB8AC3E}">
        <p14:creationId xmlns:p14="http://schemas.microsoft.com/office/powerpoint/2010/main" val="423375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ksti vasemmalla ja oikealla">
    <p:spTree>
      <p:nvGrpSpPr>
        <p:cNvPr id="1" name=""/>
        <p:cNvGrpSpPr/>
        <p:nvPr/>
      </p:nvGrpSpPr>
      <p:grpSpPr>
        <a:xfrm>
          <a:off x="0" y="0"/>
          <a:ext cx="0" cy="0"/>
          <a:chOff x="0" y="0"/>
          <a:chExt cx="0" cy="0"/>
        </a:xfrm>
      </p:grpSpPr>
      <p:sp>
        <p:nvSpPr>
          <p:cNvPr id="11" name="Sisällön paikkamerkki 2">
            <a:extLst>
              <a:ext uri="{FF2B5EF4-FFF2-40B4-BE49-F238E27FC236}">
                <a16:creationId xmlns:a16="http://schemas.microsoft.com/office/drawing/2014/main" id="{BEC94A8E-4889-0C96-C3B8-C1133C3A21DF}"/>
              </a:ext>
            </a:extLst>
          </p:cNvPr>
          <p:cNvSpPr>
            <a:spLocks noGrp="1"/>
          </p:cNvSpPr>
          <p:nvPr>
            <p:ph sz="half" idx="12" hasCustomPrompt="1"/>
          </p:nvPr>
        </p:nvSpPr>
        <p:spPr>
          <a:xfrm>
            <a:off x="606704" y="2474281"/>
            <a:ext cx="5256431" cy="4193100"/>
          </a:xfrm>
        </p:spPr>
        <p:txBody>
          <a:bodyPr>
            <a:normAutofit/>
          </a:bodyPr>
          <a:lstStyle>
            <a:lvl1pPr marL="342900" indent="-342900">
              <a:buFont typeface="Arial" panose="020B0604020202020204" pitchFamily="34" charset="0"/>
              <a:buChar char="•"/>
              <a:defRPr sz="2000">
                <a:solidFill>
                  <a:schemeClr val="tx1">
                    <a:lumMod val="65000"/>
                    <a:lumOff val="35000"/>
                  </a:schemeClr>
                </a:solidFill>
                <a:latin typeface="Tenorite" pitchFamily="2" charset="0"/>
              </a:defRPr>
            </a:lvl1pPr>
          </a:lstStyle>
          <a:p>
            <a:pPr lvl="0"/>
            <a:r>
              <a:rPr lang="fi-FI" noProof="1"/>
              <a:t>Muokkaa tekstin perustyylejä napsauttamalla</a:t>
            </a:r>
          </a:p>
        </p:txBody>
      </p:sp>
      <p:sp>
        <p:nvSpPr>
          <p:cNvPr id="13" name="Otsikko 1">
            <a:extLst>
              <a:ext uri="{FF2B5EF4-FFF2-40B4-BE49-F238E27FC236}">
                <a16:creationId xmlns:a16="http://schemas.microsoft.com/office/drawing/2014/main" id="{ED4C3894-5B2E-7D10-4DD4-938BDC2E0409}"/>
              </a:ext>
            </a:extLst>
          </p:cNvPr>
          <p:cNvSpPr>
            <a:spLocks noGrp="1"/>
          </p:cNvSpPr>
          <p:nvPr>
            <p:ph type="title" hasCustomPrompt="1"/>
          </p:nvPr>
        </p:nvSpPr>
        <p:spPr>
          <a:xfrm>
            <a:off x="606704" y="758109"/>
            <a:ext cx="5256431" cy="1325563"/>
          </a:xfrm>
        </p:spPr>
        <p:txBody>
          <a:bodyPr/>
          <a:lstStyle>
            <a:lvl1pPr>
              <a:defRPr b="1" spc="0">
                <a:solidFill>
                  <a:srgbClr val="11464E"/>
                </a:solidFill>
                <a:latin typeface="Century Gothic" panose="020B0502020202020204" pitchFamily="34" charset="0"/>
              </a:defRPr>
            </a:lvl1pPr>
          </a:lstStyle>
          <a:p>
            <a:r>
              <a:rPr lang="fi-FI" dirty="0"/>
              <a:t>Otsikko </a:t>
            </a:r>
            <a:br>
              <a:rPr lang="fi-FI" dirty="0"/>
            </a:br>
            <a:r>
              <a:rPr lang="fi-FI" dirty="0"/>
              <a:t>tähän</a:t>
            </a:r>
          </a:p>
        </p:txBody>
      </p:sp>
      <p:sp>
        <p:nvSpPr>
          <p:cNvPr id="4" name="Sisällön paikkamerkki 2">
            <a:extLst>
              <a:ext uri="{FF2B5EF4-FFF2-40B4-BE49-F238E27FC236}">
                <a16:creationId xmlns:a16="http://schemas.microsoft.com/office/drawing/2014/main" id="{72A036F2-9549-1487-BEBF-1651CC1187EE}"/>
              </a:ext>
            </a:extLst>
          </p:cNvPr>
          <p:cNvSpPr>
            <a:spLocks noGrp="1"/>
          </p:cNvSpPr>
          <p:nvPr>
            <p:ph sz="half" idx="1" hasCustomPrompt="1"/>
          </p:nvPr>
        </p:nvSpPr>
        <p:spPr>
          <a:xfrm>
            <a:off x="6094412" y="2474281"/>
            <a:ext cx="5153243" cy="4193100"/>
          </a:xfrm>
        </p:spPr>
        <p:txBody>
          <a:bodyPr>
            <a:normAutofit/>
          </a:bodyPr>
          <a:lstStyle>
            <a:lvl1pPr marL="342900" indent="-342900">
              <a:buFont typeface="Arial" panose="020B0604020202020204" pitchFamily="34" charset="0"/>
              <a:buChar char="•"/>
              <a:defRPr sz="2000">
                <a:solidFill>
                  <a:schemeClr val="tx1">
                    <a:lumMod val="65000"/>
                    <a:lumOff val="35000"/>
                  </a:schemeClr>
                </a:solidFill>
                <a:latin typeface="Tenorite" pitchFamily="2" charset="0"/>
              </a:defRPr>
            </a:lvl1pPr>
          </a:lstStyle>
          <a:p>
            <a:pPr lvl="0"/>
            <a:r>
              <a:rPr lang="fi-FI" noProof="1"/>
              <a:t>Muokkaa tekstin perustyylejä napsauttamalla</a:t>
            </a:r>
          </a:p>
        </p:txBody>
      </p:sp>
      <p:pic>
        <p:nvPicPr>
          <p:cNvPr id="5" name="Picture 4">
            <a:extLst>
              <a:ext uri="{FF2B5EF4-FFF2-40B4-BE49-F238E27FC236}">
                <a16:creationId xmlns:a16="http://schemas.microsoft.com/office/drawing/2014/main" id="{FF417F7B-DF89-528E-538E-60232E1EBDD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6" name="Kuva 5">
            <a:extLst>
              <a:ext uri="{FF2B5EF4-FFF2-40B4-BE49-F238E27FC236}">
                <a16:creationId xmlns:a16="http://schemas.microsoft.com/office/drawing/2014/main" id="{D210A213-2D0C-8AEB-FB73-7F2BCE23E8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spTree>
    <p:extLst>
      <p:ext uri="{BB962C8B-B14F-4D97-AF65-F5344CB8AC3E}">
        <p14:creationId xmlns:p14="http://schemas.microsoft.com/office/powerpoint/2010/main" val="63982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umma tausta ja otsikk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7EEEF5-5963-68CF-C507-AA3727C34AB9}"/>
              </a:ext>
            </a:extLst>
          </p:cNvPr>
          <p:cNvSpPr/>
          <p:nvPr/>
        </p:nvSpPr>
        <p:spPr>
          <a:xfrm>
            <a:off x="0" y="0"/>
            <a:ext cx="12188825" cy="6858000"/>
          </a:xfrm>
          <a:prstGeom prst="rect">
            <a:avLst/>
          </a:prstGeom>
          <a:solidFill>
            <a:srgbClr val="1146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tsikko 1">
            <a:extLst>
              <a:ext uri="{FF2B5EF4-FFF2-40B4-BE49-F238E27FC236}">
                <a16:creationId xmlns:a16="http://schemas.microsoft.com/office/drawing/2014/main" id="{07FE3233-08AD-8BD5-0FE4-0593B0260F9A}"/>
              </a:ext>
            </a:extLst>
          </p:cNvPr>
          <p:cNvSpPr>
            <a:spLocks noGrp="1"/>
          </p:cNvSpPr>
          <p:nvPr>
            <p:ph type="title" hasCustomPrompt="1"/>
          </p:nvPr>
        </p:nvSpPr>
        <p:spPr>
          <a:xfrm>
            <a:off x="609441" y="758109"/>
            <a:ext cx="10969943" cy="1143000"/>
          </a:xfrm>
        </p:spPr>
        <p:txBody>
          <a:bodyPr/>
          <a:lstStyle>
            <a:lvl1pPr>
              <a:defRPr>
                <a:solidFill>
                  <a:schemeClr val="bg1"/>
                </a:solidFill>
              </a:defRPr>
            </a:lvl1pPr>
          </a:lstStyle>
          <a:p>
            <a:r>
              <a:rPr lang="fi-FI" dirty="0"/>
              <a:t>Otsikko</a:t>
            </a:r>
          </a:p>
        </p:txBody>
      </p:sp>
      <p:grpSp>
        <p:nvGrpSpPr>
          <p:cNvPr id="2" name="Group 1">
            <a:extLst>
              <a:ext uri="{FF2B5EF4-FFF2-40B4-BE49-F238E27FC236}">
                <a16:creationId xmlns:a16="http://schemas.microsoft.com/office/drawing/2014/main" id="{579C9047-0942-4F74-AB24-8F91C8AB794B}"/>
              </a:ext>
            </a:extLst>
          </p:cNvPr>
          <p:cNvGrpSpPr/>
          <p:nvPr/>
        </p:nvGrpSpPr>
        <p:grpSpPr>
          <a:xfrm>
            <a:off x="9166225" y="3835400"/>
            <a:ext cx="3022600" cy="3022600"/>
            <a:chOff x="9166225" y="3835400"/>
            <a:chExt cx="3022600" cy="3022600"/>
          </a:xfrm>
        </p:grpSpPr>
        <p:pic>
          <p:nvPicPr>
            <p:cNvPr id="7" name="Picture 6">
              <a:extLst>
                <a:ext uri="{FF2B5EF4-FFF2-40B4-BE49-F238E27FC236}">
                  <a16:creationId xmlns:a16="http://schemas.microsoft.com/office/drawing/2014/main" id="{3830DCBC-E31D-B7B3-0C3E-0745A977E2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8" name="Kuva 5">
              <a:extLst>
                <a:ext uri="{FF2B5EF4-FFF2-40B4-BE49-F238E27FC236}">
                  <a16:creationId xmlns:a16="http://schemas.microsoft.com/office/drawing/2014/main" id="{75184D05-AD06-0476-CFCB-7036918CA1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grpSp>
    </p:spTree>
    <p:extLst>
      <p:ext uri="{BB962C8B-B14F-4D97-AF65-F5344CB8AC3E}">
        <p14:creationId xmlns:p14="http://schemas.microsoft.com/office/powerpoint/2010/main" val="127901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elkkä otsikko ylhääll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F497AD-A3C8-1C1D-8076-24646390AED5}"/>
              </a:ext>
            </a:extLst>
          </p:cNvPr>
          <p:cNvSpPr>
            <a:spLocks noGrp="1"/>
          </p:cNvSpPr>
          <p:nvPr>
            <p:ph type="title" hasCustomPrompt="1"/>
          </p:nvPr>
        </p:nvSpPr>
        <p:spPr>
          <a:xfrm>
            <a:off x="609441" y="758109"/>
            <a:ext cx="10969943" cy="1143000"/>
          </a:xfrm>
        </p:spPr>
        <p:txBody>
          <a:bodyPr/>
          <a:lstStyle>
            <a:lvl1pPr>
              <a:defRPr/>
            </a:lvl1pPr>
          </a:lstStyle>
          <a:p>
            <a:r>
              <a:rPr lang="fi-FI" dirty="0"/>
              <a:t>Otsikko</a:t>
            </a:r>
          </a:p>
        </p:txBody>
      </p:sp>
      <p:sp>
        <p:nvSpPr>
          <p:cNvPr id="8" name="Päivämäärän paikkamerkki 3">
            <a:extLst>
              <a:ext uri="{FF2B5EF4-FFF2-40B4-BE49-F238E27FC236}">
                <a16:creationId xmlns:a16="http://schemas.microsoft.com/office/drawing/2014/main" id="{EFA87D25-A188-5866-4EE4-54522332727D}"/>
              </a:ext>
            </a:extLst>
          </p:cNvPr>
          <p:cNvSpPr txBox="1">
            <a:spLocks/>
          </p:cNvSpPr>
          <p:nvPr/>
        </p:nvSpPr>
        <p:spPr>
          <a:xfrm>
            <a:off x="990342" y="6280151"/>
            <a:ext cx="2742486" cy="365125"/>
          </a:xfrm>
          <a:prstGeom prst="rect">
            <a:avLst/>
          </a:prstGeom>
        </p:spPr>
        <p:txBody>
          <a:bodyPr vert="horz" lIns="91416" tIns="45708" rIns="91416" bIns="45708" rtlCol="0" anchor="ctr"/>
          <a:lstStyle>
            <a:defPPr>
              <a:defRPr lang="fi-FI"/>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A98CFD-9276-4421-8CBB-99964F902DC7}" type="datetimeFigureOut">
              <a:rPr lang="fi-FI" sz="1200" smtClean="0"/>
              <a:pPr/>
              <a:t>23.5.2025</a:t>
            </a:fld>
            <a:endParaRPr lang="fi-FI" sz="1200" dirty="0"/>
          </a:p>
        </p:txBody>
      </p:sp>
      <p:grpSp>
        <p:nvGrpSpPr>
          <p:cNvPr id="4" name="Group 3">
            <a:extLst>
              <a:ext uri="{FF2B5EF4-FFF2-40B4-BE49-F238E27FC236}">
                <a16:creationId xmlns:a16="http://schemas.microsoft.com/office/drawing/2014/main" id="{70D42230-C786-674F-5DFE-0EF732189938}"/>
              </a:ext>
            </a:extLst>
          </p:cNvPr>
          <p:cNvGrpSpPr/>
          <p:nvPr/>
        </p:nvGrpSpPr>
        <p:grpSpPr>
          <a:xfrm>
            <a:off x="9166225" y="3835400"/>
            <a:ext cx="3022600" cy="3022600"/>
            <a:chOff x="9166225" y="3835400"/>
            <a:chExt cx="3022600" cy="3022600"/>
          </a:xfrm>
        </p:grpSpPr>
        <p:pic>
          <p:nvPicPr>
            <p:cNvPr id="5" name="Picture 4">
              <a:extLst>
                <a:ext uri="{FF2B5EF4-FFF2-40B4-BE49-F238E27FC236}">
                  <a16:creationId xmlns:a16="http://schemas.microsoft.com/office/drawing/2014/main" id="{AC832825-B557-17F6-0293-C73C391A503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9" name="Kuva 5">
              <a:extLst>
                <a:ext uri="{FF2B5EF4-FFF2-40B4-BE49-F238E27FC236}">
                  <a16:creationId xmlns:a16="http://schemas.microsoft.com/office/drawing/2014/main" id="{01AEC54C-B435-1777-83EA-C07A7A238EF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grpSp>
    </p:spTree>
    <p:extLst>
      <p:ext uri="{BB962C8B-B14F-4D97-AF65-F5344CB8AC3E}">
        <p14:creationId xmlns:p14="http://schemas.microsoft.com/office/powerpoint/2010/main" val="86092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Otsikko ja leveä tekstikentt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F497AD-A3C8-1C1D-8076-24646390AED5}"/>
              </a:ext>
            </a:extLst>
          </p:cNvPr>
          <p:cNvSpPr>
            <a:spLocks noGrp="1"/>
          </p:cNvSpPr>
          <p:nvPr>
            <p:ph type="title" hasCustomPrompt="1"/>
          </p:nvPr>
        </p:nvSpPr>
        <p:spPr>
          <a:xfrm>
            <a:off x="609441" y="758109"/>
            <a:ext cx="10969943" cy="1143000"/>
          </a:xfrm>
        </p:spPr>
        <p:txBody>
          <a:bodyPr/>
          <a:lstStyle>
            <a:lvl1pPr>
              <a:defRPr/>
            </a:lvl1pPr>
          </a:lstStyle>
          <a:p>
            <a:r>
              <a:rPr lang="fi-FI" dirty="0"/>
              <a:t>Otsikko</a:t>
            </a:r>
          </a:p>
        </p:txBody>
      </p:sp>
      <p:sp>
        <p:nvSpPr>
          <p:cNvPr id="8" name="Päivämäärän paikkamerkki 3">
            <a:extLst>
              <a:ext uri="{FF2B5EF4-FFF2-40B4-BE49-F238E27FC236}">
                <a16:creationId xmlns:a16="http://schemas.microsoft.com/office/drawing/2014/main" id="{EFA87D25-A188-5866-4EE4-54522332727D}"/>
              </a:ext>
            </a:extLst>
          </p:cNvPr>
          <p:cNvSpPr txBox="1">
            <a:spLocks/>
          </p:cNvSpPr>
          <p:nvPr/>
        </p:nvSpPr>
        <p:spPr>
          <a:xfrm>
            <a:off x="990342" y="6280151"/>
            <a:ext cx="2742486" cy="365125"/>
          </a:xfrm>
          <a:prstGeom prst="rect">
            <a:avLst/>
          </a:prstGeom>
        </p:spPr>
        <p:txBody>
          <a:bodyPr vert="horz" lIns="91416" tIns="45708" rIns="91416" bIns="45708" rtlCol="0" anchor="ctr"/>
          <a:lstStyle>
            <a:defPPr>
              <a:defRPr lang="fi-FI"/>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A98CFD-9276-4421-8CBB-99964F902DC7}" type="datetimeFigureOut">
              <a:rPr lang="fi-FI" sz="1200" smtClean="0"/>
              <a:pPr/>
              <a:t>23.5.2025</a:t>
            </a:fld>
            <a:endParaRPr lang="fi-FI" sz="1200" dirty="0"/>
          </a:p>
        </p:txBody>
      </p:sp>
      <p:grpSp>
        <p:nvGrpSpPr>
          <p:cNvPr id="4" name="Group 3">
            <a:extLst>
              <a:ext uri="{FF2B5EF4-FFF2-40B4-BE49-F238E27FC236}">
                <a16:creationId xmlns:a16="http://schemas.microsoft.com/office/drawing/2014/main" id="{70D42230-C786-674F-5DFE-0EF732189938}"/>
              </a:ext>
            </a:extLst>
          </p:cNvPr>
          <p:cNvGrpSpPr/>
          <p:nvPr/>
        </p:nvGrpSpPr>
        <p:grpSpPr>
          <a:xfrm>
            <a:off x="9166225" y="3835400"/>
            <a:ext cx="3022600" cy="3022600"/>
            <a:chOff x="9166225" y="3835400"/>
            <a:chExt cx="3022600" cy="3022600"/>
          </a:xfrm>
        </p:grpSpPr>
        <p:pic>
          <p:nvPicPr>
            <p:cNvPr id="5" name="Picture 4">
              <a:extLst>
                <a:ext uri="{FF2B5EF4-FFF2-40B4-BE49-F238E27FC236}">
                  <a16:creationId xmlns:a16="http://schemas.microsoft.com/office/drawing/2014/main" id="{AC832825-B557-17F6-0293-C73C391A503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166225" y="3835400"/>
              <a:ext cx="3022600" cy="3022600"/>
            </a:xfrm>
            <a:prstGeom prst="rect">
              <a:avLst/>
            </a:prstGeom>
          </p:spPr>
        </p:pic>
        <p:pic>
          <p:nvPicPr>
            <p:cNvPr id="9" name="Kuva 5">
              <a:extLst>
                <a:ext uri="{FF2B5EF4-FFF2-40B4-BE49-F238E27FC236}">
                  <a16:creationId xmlns:a16="http://schemas.microsoft.com/office/drawing/2014/main" id="{01AEC54C-B435-1777-83EA-C07A7A238EF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4676" y="6426890"/>
              <a:ext cx="698929" cy="240491"/>
            </a:xfrm>
            <a:prstGeom prst="rect">
              <a:avLst/>
            </a:prstGeom>
          </p:spPr>
        </p:pic>
      </p:grpSp>
      <p:sp>
        <p:nvSpPr>
          <p:cNvPr id="3" name="Sisällön paikkamerkki 2">
            <a:extLst>
              <a:ext uri="{FF2B5EF4-FFF2-40B4-BE49-F238E27FC236}">
                <a16:creationId xmlns:a16="http://schemas.microsoft.com/office/drawing/2014/main" id="{8A8E7F4F-26A6-0A10-D651-0442FE08BA52}"/>
              </a:ext>
            </a:extLst>
          </p:cNvPr>
          <p:cNvSpPr>
            <a:spLocks noGrp="1"/>
          </p:cNvSpPr>
          <p:nvPr>
            <p:ph sz="half" idx="12" hasCustomPrompt="1"/>
          </p:nvPr>
        </p:nvSpPr>
        <p:spPr>
          <a:xfrm>
            <a:off x="606704" y="2474281"/>
            <a:ext cx="10969943" cy="4193100"/>
          </a:xfrm>
        </p:spPr>
        <p:txBody>
          <a:bodyPr>
            <a:normAutofit/>
          </a:bodyPr>
          <a:lstStyle>
            <a:lvl1pPr marL="342900" indent="-342900">
              <a:buFont typeface="Arial" panose="020B0604020202020204" pitchFamily="34" charset="0"/>
              <a:buChar char="•"/>
              <a:defRPr sz="2000">
                <a:solidFill>
                  <a:schemeClr val="tx1">
                    <a:lumMod val="65000"/>
                    <a:lumOff val="35000"/>
                  </a:schemeClr>
                </a:solidFill>
                <a:latin typeface="Tenorite" pitchFamily="2" charset="0"/>
              </a:defRPr>
            </a:lvl1pPr>
          </a:lstStyle>
          <a:p>
            <a:pPr lvl="0"/>
            <a:r>
              <a:rPr lang="fi-FI" noProof="1"/>
              <a:t>Muokkaa tekstin perustyylejä napsauttamalla</a:t>
            </a:r>
          </a:p>
        </p:txBody>
      </p:sp>
    </p:spTree>
    <p:extLst>
      <p:ext uri="{BB962C8B-B14F-4D97-AF65-F5344CB8AC3E}">
        <p14:creationId xmlns:p14="http://schemas.microsoft.com/office/powerpoint/2010/main" val="220755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pp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B7C0EC-079D-F285-07CC-47633ED4618C}"/>
              </a:ext>
            </a:extLst>
          </p:cNvPr>
          <p:cNvSpPr/>
          <p:nvPr/>
        </p:nvSpPr>
        <p:spPr>
          <a:xfrm>
            <a:off x="-1" y="0"/>
            <a:ext cx="12188825" cy="6858000"/>
          </a:xfrm>
          <a:prstGeom prst="rect">
            <a:avLst/>
          </a:prstGeom>
          <a:solidFill>
            <a:srgbClr val="1146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Kuva 5">
            <a:extLst>
              <a:ext uri="{FF2B5EF4-FFF2-40B4-BE49-F238E27FC236}">
                <a16:creationId xmlns:a16="http://schemas.microsoft.com/office/drawing/2014/main" id="{B48AE83D-9791-7607-06F0-CA22784662B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46004" y="6012299"/>
            <a:ext cx="1128742" cy="388383"/>
          </a:xfrm>
          <a:prstGeom prst="rect">
            <a:avLst/>
          </a:prstGeom>
        </p:spPr>
      </p:pic>
    </p:spTree>
    <p:extLst>
      <p:ext uri="{BB962C8B-B14F-4D97-AF65-F5344CB8AC3E}">
        <p14:creationId xmlns:p14="http://schemas.microsoft.com/office/powerpoint/2010/main" val="506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oleObject" Target="../embeddings/oleObject1.bin"/><Relationship Id="rId5" Type="http://schemas.openxmlformats.org/officeDocument/2006/relationships/slideLayout" Target="../slideLayouts/slideLayout24.xml"/><Relationship Id="rId10" Type="http://schemas.openxmlformats.org/officeDocument/2006/relationships/tags" Target="../tags/tag1.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453718"/>
            <a:ext cx="10969943" cy="1143000"/>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2463726070"/>
      </p:ext>
    </p:extLst>
  </p:cSld>
  <p:clrMap bg1="lt1" tx1="dk1" bg2="lt2" tx2="dk2" accent1="accent1" accent2="accent2" accent3="accent3" accent4="accent4" accent5="accent5" accent6="accent6" hlink="hlink" folHlink="folHlink"/>
  <p:sldLayoutIdLst>
    <p:sldLayoutId id="2147483879" r:id="rId1"/>
    <p:sldLayoutId id="2147483831" r:id="rId2"/>
    <p:sldLayoutId id="2147483915" r:id="rId3"/>
    <p:sldLayoutId id="2147483882" r:id="rId4"/>
    <p:sldLayoutId id="2147483916" r:id="rId5"/>
    <p:sldLayoutId id="2147483885" r:id="rId6"/>
    <p:sldLayoutId id="2147483888" r:id="rId7"/>
    <p:sldLayoutId id="2147483917" r:id="rId8"/>
    <p:sldLayoutId id="214748389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4000" b="1" kern="1200" spc="0">
          <a:solidFill>
            <a:srgbClr val="11464E"/>
          </a:solidFill>
          <a:latin typeface="Century Gothic" panose="020B0502020202020204" pitchFamily="34" charset="0"/>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868686"/>
          </a:solidFill>
          <a:latin typeface="Tenorite" pitchFamily="2" charset="0"/>
          <a:ea typeface="+mn-ea"/>
          <a:cs typeface="Arial"/>
        </a:defRPr>
      </a:lvl1pPr>
      <a:lvl2pPr marL="742950" indent="-285750" algn="l" defTabSz="457200" rtl="0" eaLnBrk="1" latinLnBrk="0" hangingPunct="1">
        <a:spcBef>
          <a:spcPct val="20000"/>
        </a:spcBef>
        <a:buFont typeface="Arial"/>
        <a:buChar char="–"/>
        <a:defRPr sz="2000" kern="1200">
          <a:solidFill>
            <a:srgbClr val="868686"/>
          </a:solidFill>
          <a:latin typeface="Tenorite" pitchFamily="2" charset="0"/>
          <a:ea typeface="+mn-ea"/>
          <a:cs typeface="Arial"/>
        </a:defRPr>
      </a:lvl2pPr>
      <a:lvl3pPr marL="1143000" indent="-228600" algn="l" defTabSz="457200" rtl="0" eaLnBrk="1" latinLnBrk="0" hangingPunct="1">
        <a:spcBef>
          <a:spcPct val="20000"/>
        </a:spcBef>
        <a:buFont typeface="Arial"/>
        <a:buChar char="•"/>
        <a:defRPr sz="1800" kern="1200">
          <a:solidFill>
            <a:srgbClr val="868686"/>
          </a:solidFill>
          <a:latin typeface="Tenorite" pitchFamily="2" charset="0"/>
          <a:ea typeface="+mn-ea"/>
          <a:cs typeface="Arial"/>
        </a:defRPr>
      </a:lvl3pPr>
      <a:lvl4pPr marL="1600200" indent="-228600" algn="l" defTabSz="457200" rtl="0" eaLnBrk="1" latinLnBrk="0" hangingPunct="1">
        <a:spcBef>
          <a:spcPct val="20000"/>
        </a:spcBef>
        <a:buFont typeface="Arial"/>
        <a:buChar char="–"/>
        <a:defRPr sz="1600" kern="1200">
          <a:solidFill>
            <a:srgbClr val="868686"/>
          </a:solidFill>
          <a:latin typeface="Tenorite" pitchFamily="2" charset="0"/>
          <a:ea typeface="+mn-ea"/>
          <a:cs typeface="Arial"/>
        </a:defRPr>
      </a:lvl4pPr>
      <a:lvl5pPr marL="2057400" indent="-228600" algn="l" defTabSz="457200" rtl="0" eaLnBrk="1" latinLnBrk="0" hangingPunct="1">
        <a:spcBef>
          <a:spcPct val="20000"/>
        </a:spcBef>
        <a:buFont typeface="Arial"/>
        <a:buChar char="»"/>
        <a:defRPr sz="1400" kern="1200">
          <a:solidFill>
            <a:srgbClr val="868686"/>
          </a:solidFill>
          <a:latin typeface="Tenorite" pitchFamily="2"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453718"/>
            <a:ext cx="10969943" cy="1143000"/>
          </a:xfrm>
          <a:prstGeom prst="rect">
            <a:avLst/>
          </a:prstGeom>
        </p:spPr>
        <p:txBody>
          <a:bodyPr vert="horz" lIns="91440" tIns="45720" rIns="91440" bIns="45720" rtlCol="0" anchor="t">
            <a:norm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217716663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4000" b="1" kern="1200" spc="0">
          <a:solidFill>
            <a:srgbClr val="11464E"/>
          </a:solidFill>
          <a:latin typeface="Century Gothic" panose="020B0502020202020204" pitchFamily="34" charset="0"/>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868686"/>
          </a:solidFill>
          <a:latin typeface="Tenorite" pitchFamily="2" charset="0"/>
          <a:ea typeface="+mn-ea"/>
          <a:cs typeface="Arial"/>
        </a:defRPr>
      </a:lvl1pPr>
      <a:lvl2pPr marL="742950" indent="-285750" algn="l" defTabSz="457200" rtl="0" eaLnBrk="1" latinLnBrk="0" hangingPunct="1">
        <a:spcBef>
          <a:spcPct val="20000"/>
        </a:spcBef>
        <a:buFont typeface="Arial"/>
        <a:buChar char="–"/>
        <a:defRPr sz="2000" kern="1200">
          <a:solidFill>
            <a:srgbClr val="868686"/>
          </a:solidFill>
          <a:latin typeface="Tenorite" pitchFamily="2" charset="0"/>
          <a:ea typeface="+mn-ea"/>
          <a:cs typeface="Arial"/>
        </a:defRPr>
      </a:lvl2pPr>
      <a:lvl3pPr marL="1143000" indent="-228600" algn="l" defTabSz="457200" rtl="0" eaLnBrk="1" latinLnBrk="0" hangingPunct="1">
        <a:spcBef>
          <a:spcPct val="20000"/>
        </a:spcBef>
        <a:buFont typeface="Arial"/>
        <a:buChar char="•"/>
        <a:defRPr sz="1800" kern="1200">
          <a:solidFill>
            <a:srgbClr val="868686"/>
          </a:solidFill>
          <a:latin typeface="Tenorite" pitchFamily="2" charset="0"/>
          <a:ea typeface="+mn-ea"/>
          <a:cs typeface="Arial"/>
        </a:defRPr>
      </a:lvl3pPr>
      <a:lvl4pPr marL="1600200" indent="-228600" algn="l" defTabSz="457200" rtl="0" eaLnBrk="1" latinLnBrk="0" hangingPunct="1">
        <a:spcBef>
          <a:spcPct val="20000"/>
        </a:spcBef>
        <a:buFont typeface="Arial"/>
        <a:buChar char="–"/>
        <a:defRPr sz="1600" kern="1200">
          <a:solidFill>
            <a:srgbClr val="868686"/>
          </a:solidFill>
          <a:latin typeface="Tenorite" pitchFamily="2" charset="0"/>
          <a:ea typeface="+mn-ea"/>
          <a:cs typeface="Arial"/>
        </a:defRPr>
      </a:lvl4pPr>
      <a:lvl5pPr marL="2057400" indent="-228600" algn="l" defTabSz="457200" rtl="0" eaLnBrk="1" latinLnBrk="0" hangingPunct="1">
        <a:spcBef>
          <a:spcPct val="20000"/>
        </a:spcBef>
        <a:buFont typeface="Arial"/>
        <a:buChar char="»"/>
        <a:defRPr sz="1400" kern="1200">
          <a:solidFill>
            <a:srgbClr val="868686"/>
          </a:solidFill>
          <a:latin typeface="Tenorite" pitchFamily="2"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992FC78-ADE7-F30F-50C9-4D0034E96895}"/>
              </a:ext>
            </a:extLst>
          </p:cNvPr>
          <p:cNvGraphicFramePr>
            <a:graphicFrameLocks noChangeAspect="1"/>
          </p:cNvGraphicFramePr>
          <p:nvPr userDrawn="1">
            <p:custDataLst>
              <p:tags r:id="rId10"/>
            </p:custDataLst>
            <p:extLst>
              <p:ext uri="{D42A27DB-BD31-4B8C-83A1-F6EECF244321}">
                <p14:modId xmlns:p14="http://schemas.microsoft.com/office/powerpoint/2010/main" val="210776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5" progId="TCLayout.ActiveDocument.1">
                  <p:embed/>
                </p:oleObj>
              </mc:Choice>
              <mc:Fallback>
                <p:oleObj name="think-cell Slide" r:id="rId11" imgW="425" imgH="425" progId="TCLayout.ActiveDocument.1">
                  <p:embed/>
                  <p:pic>
                    <p:nvPicPr>
                      <p:cNvPr id="5" name="think-cell data - do not delete" hidden="1">
                        <a:extLst>
                          <a:ext uri="{FF2B5EF4-FFF2-40B4-BE49-F238E27FC236}">
                            <a16:creationId xmlns:a16="http://schemas.microsoft.com/office/drawing/2014/main" id="{9992FC78-ADE7-F30F-50C9-4D0034E96895}"/>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442" y="453718"/>
            <a:ext cx="10969943" cy="1143000"/>
          </a:xfrm>
          <a:prstGeom prst="rect">
            <a:avLst/>
          </a:prstGeom>
        </p:spPr>
        <p:txBody>
          <a:bodyPr vert="horz" lIns="91440" tIns="45720" rIns="91440" bIns="45720" rtlCol="0" anchor="t">
            <a:normAutofit/>
          </a:body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3" name="Text Placeholder 2"/>
          <p:cNvSpPr>
            <a:spLocks noGrp="1"/>
          </p:cNvSpPr>
          <p:nvPr>
            <p:ph type="body" idx="1"/>
          </p:nvPr>
        </p:nvSpPr>
        <p:spPr>
          <a:xfrm>
            <a:off x="609442" y="1600203"/>
            <a:ext cx="10969943" cy="4525963"/>
          </a:xfrm>
          <a:prstGeom prst="rect">
            <a:avLst/>
          </a:prstGeom>
        </p:spPr>
        <p:txBody>
          <a:bodyPr vert="horz" lIns="91440" tIns="45720" rIns="91440" bIns="45720" rtlCol="0">
            <a:normAutofit/>
          </a:body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en-US"/>
          </a:p>
        </p:txBody>
      </p:sp>
    </p:spTree>
    <p:extLst>
      <p:ext uri="{BB962C8B-B14F-4D97-AF65-F5344CB8AC3E}">
        <p14:creationId xmlns:p14="http://schemas.microsoft.com/office/powerpoint/2010/main" val="77699577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063" rtl="0" eaLnBrk="1" latinLnBrk="0" hangingPunct="1">
        <a:spcBef>
          <a:spcPct val="0"/>
        </a:spcBef>
        <a:buNone/>
        <a:defRPr sz="3999" b="1" kern="1200" spc="0">
          <a:solidFill>
            <a:srgbClr val="11464E"/>
          </a:solidFill>
          <a:latin typeface="Century Gothic" panose="020B0502020202020204" pitchFamily="34" charset="0"/>
          <a:ea typeface="+mj-ea"/>
          <a:cs typeface="Arial"/>
        </a:defRPr>
      </a:lvl1pPr>
    </p:titleStyle>
    <p:bodyStyle>
      <a:lvl1pPr marL="342797" indent="-342797" algn="l" defTabSz="457063" rtl="0" eaLnBrk="1" latinLnBrk="0" hangingPunct="1">
        <a:spcBef>
          <a:spcPct val="20000"/>
        </a:spcBef>
        <a:buFont typeface="Arial"/>
        <a:buChar char="•"/>
        <a:defRPr sz="2399" kern="1200">
          <a:solidFill>
            <a:srgbClr val="868686"/>
          </a:solidFill>
          <a:latin typeface="Tenorite" pitchFamily="2" charset="0"/>
          <a:ea typeface="+mn-ea"/>
          <a:cs typeface="Arial"/>
        </a:defRPr>
      </a:lvl1pPr>
      <a:lvl2pPr marL="742727" indent="-285664" algn="l" defTabSz="457063" rtl="0" eaLnBrk="1" latinLnBrk="0" hangingPunct="1">
        <a:spcBef>
          <a:spcPct val="20000"/>
        </a:spcBef>
        <a:buFont typeface="Arial"/>
        <a:buChar char="–"/>
        <a:defRPr sz="1999" kern="1200">
          <a:solidFill>
            <a:srgbClr val="868686"/>
          </a:solidFill>
          <a:latin typeface="Tenorite" pitchFamily="2" charset="0"/>
          <a:ea typeface="+mn-ea"/>
          <a:cs typeface="Arial"/>
        </a:defRPr>
      </a:lvl2pPr>
      <a:lvl3pPr marL="1142657" indent="-228531" algn="l" defTabSz="457063" rtl="0" eaLnBrk="1" latinLnBrk="0" hangingPunct="1">
        <a:spcBef>
          <a:spcPct val="20000"/>
        </a:spcBef>
        <a:buFont typeface="Arial"/>
        <a:buChar char="•"/>
        <a:defRPr sz="1799" kern="1200">
          <a:solidFill>
            <a:srgbClr val="868686"/>
          </a:solidFill>
          <a:latin typeface="Tenorite" pitchFamily="2" charset="0"/>
          <a:ea typeface="+mn-ea"/>
          <a:cs typeface="Arial"/>
        </a:defRPr>
      </a:lvl3pPr>
      <a:lvl4pPr marL="1599720" indent="-228531" algn="l" defTabSz="457063" rtl="0" eaLnBrk="1" latinLnBrk="0" hangingPunct="1">
        <a:spcBef>
          <a:spcPct val="20000"/>
        </a:spcBef>
        <a:buFont typeface="Arial"/>
        <a:buChar char="–"/>
        <a:defRPr sz="1600" kern="1200">
          <a:solidFill>
            <a:srgbClr val="868686"/>
          </a:solidFill>
          <a:latin typeface="Tenorite" pitchFamily="2" charset="0"/>
          <a:ea typeface="+mn-ea"/>
          <a:cs typeface="Arial"/>
        </a:defRPr>
      </a:lvl4pPr>
      <a:lvl5pPr marL="2056783" indent="-228531" algn="l" defTabSz="457063" rtl="0" eaLnBrk="1" latinLnBrk="0" hangingPunct="1">
        <a:spcBef>
          <a:spcPct val="20000"/>
        </a:spcBef>
        <a:buFont typeface="Arial"/>
        <a:buChar char="»"/>
        <a:defRPr sz="1400" kern="1200">
          <a:solidFill>
            <a:srgbClr val="868686"/>
          </a:solidFill>
          <a:latin typeface="Tenorite" pitchFamily="2" charset="0"/>
          <a:ea typeface="+mn-ea"/>
          <a:cs typeface="Arial"/>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in a safety vest holding a compass&#10;&#10;Description automatically generated">
            <a:extLst>
              <a:ext uri="{FF2B5EF4-FFF2-40B4-BE49-F238E27FC236}">
                <a16:creationId xmlns:a16="http://schemas.microsoft.com/office/drawing/2014/main" id="{EAA25772-EC23-A272-974F-BAD8B68260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287"/>
          <a:stretch/>
        </p:blipFill>
        <p:spPr>
          <a:xfrm>
            <a:off x="4628498" y="-26165"/>
            <a:ext cx="7720520" cy="6857999"/>
          </a:xfrm>
          <a:prstGeom prst="rect">
            <a:avLst/>
          </a:prstGeom>
        </p:spPr>
      </p:pic>
      <p:sp>
        <p:nvSpPr>
          <p:cNvPr id="12" name="Title 9">
            <a:extLst>
              <a:ext uri="{FF2B5EF4-FFF2-40B4-BE49-F238E27FC236}">
                <a16:creationId xmlns:a16="http://schemas.microsoft.com/office/drawing/2014/main" id="{ECC6BB10-74BA-4868-4D06-BAA7089CA832}"/>
              </a:ext>
            </a:extLst>
          </p:cNvPr>
          <p:cNvSpPr>
            <a:spLocks noGrp="1"/>
          </p:cNvSpPr>
          <p:nvPr>
            <p:ph type="title"/>
          </p:nvPr>
        </p:nvSpPr>
        <p:spPr>
          <a:xfrm>
            <a:off x="349404" y="1900300"/>
            <a:ext cx="5256431" cy="3005068"/>
          </a:xfrm>
        </p:spPr>
        <p:txBody>
          <a:bodyPr/>
          <a:lstStyle/>
          <a:p>
            <a:r>
              <a:rPr lang="fi-FI" sz="3200" dirty="0"/>
              <a:t>Loiste Lämpö Oy - </a:t>
            </a:r>
            <a:r>
              <a:rPr lang="en-US" sz="3200" dirty="0"/>
              <a:t>Sustainable and Responsible Data Center Ecosystem seminar in Kajaani on May 22, 2025</a:t>
            </a:r>
            <a:endParaRPr lang="fi-FI" sz="3200" dirty="0"/>
          </a:p>
        </p:txBody>
      </p:sp>
    </p:spTree>
    <p:extLst>
      <p:ext uri="{BB962C8B-B14F-4D97-AF65-F5344CB8AC3E}">
        <p14:creationId xmlns:p14="http://schemas.microsoft.com/office/powerpoint/2010/main" val="73964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FB93E-6437-E3C3-584E-EAC0DDED898C}"/>
            </a:ext>
          </a:extLst>
        </p:cNvPr>
        <p:cNvGrpSpPr/>
        <p:nvPr/>
      </p:nvGrpSpPr>
      <p:grpSpPr>
        <a:xfrm>
          <a:off x="0" y="0"/>
          <a:ext cx="0" cy="0"/>
          <a:chOff x="0" y="0"/>
          <a:chExt cx="0" cy="0"/>
        </a:xfrm>
      </p:grpSpPr>
      <p:pic>
        <p:nvPicPr>
          <p:cNvPr id="5" name="Kuva 4" descr="Pieni puu">
            <a:extLst>
              <a:ext uri="{FF2B5EF4-FFF2-40B4-BE49-F238E27FC236}">
                <a16:creationId xmlns:a16="http://schemas.microsoft.com/office/drawing/2014/main" id="{7741152B-E5EA-DF0F-A810-7FCCF0EC0FE9}"/>
              </a:ext>
            </a:extLst>
          </p:cNvPr>
          <p:cNvPicPr>
            <a:picLocks noChangeAspect="1"/>
          </p:cNvPicPr>
          <p:nvPr/>
        </p:nvPicPr>
        <p:blipFill>
          <a:blip r:embed="rId3"/>
          <a:srcRect l="15374" r="31239" b="-1"/>
          <a:stretch>
            <a:fillRect/>
          </a:stretch>
        </p:blipFill>
        <p:spPr>
          <a:xfrm>
            <a:off x="20" y="10"/>
            <a:ext cx="4837451" cy="6863288"/>
          </a:xfrm>
          <a:prstGeom prst="round1Rect">
            <a:avLst>
              <a:gd name="adj" fmla="val 28850"/>
            </a:avLst>
          </a:prstGeom>
          <a:noFill/>
        </p:spPr>
      </p:pic>
      <p:sp>
        <p:nvSpPr>
          <p:cNvPr id="2" name="Title 1">
            <a:extLst>
              <a:ext uri="{FF2B5EF4-FFF2-40B4-BE49-F238E27FC236}">
                <a16:creationId xmlns:a16="http://schemas.microsoft.com/office/drawing/2014/main" id="{AEEC6726-5145-C5FC-A5B2-2455BA2A31AC}"/>
              </a:ext>
            </a:extLst>
          </p:cNvPr>
          <p:cNvSpPr>
            <a:spLocks noGrp="1"/>
          </p:cNvSpPr>
          <p:nvPr>
            <p:ph type="title"/>
          </p:nvPr>
        </p:nvSpPr>
        <p:spPr>
          <a:xfrm>
            <a:off x="5692877" y="414747"/>
            <a:ext cx="5153242" cy="1325563"/>
          </a:xfrm>
        </p:spPr>
        <p:txBody>
          <a:bodyPr vert="horz" lIns="91440" tIns="45720" rIns="91440" bIns="45720" rtlCol="0" anchor="t">
            <a:normAutofit/>
          </a:bodyPr>
          <a:lstStyle/>
          <a:p>
            <a:pPr>
              <a:lnSpc>
                <a:spcPct val="90000"/>
              </a:lnSpc>
            </a:pPr>
            <a:r>
              <a:rPr lang="fi-FI" sz="2800" b="1" kern="1200" spc="0" dirty="0">
                <a:latin typeface="Century Gothic" panose="020B0502020202020204" pitchFamily="34" charset="0"/>
                <a:ea typeface="+mj-ea"/>
                <a:cs typeface="Arial"/>
              </a:rPr>
              <a:t>Loiste Oy</a:t>
            </a:r>
            <a:br>
              <a:rPr lang="fi-FI" sz="2800" b="1" kern="1200" spc="0" dirty="0">
                <a:latin typeface="Century Gothic" panose="020B0502020202020204" pitchFamily="34" charset="0"/>
                <a:ea typeface="+mj-ea"/>
                <a:cs typeface="Arial"/>
              </a:rPr>
            </a:br>
            <a:r>
              <a:rPr lang="fi-FI" sz="2800" b="1" kern="1200" spc="0" dirty="0" err="1">
                <a:latin typeface="Century Gothic" panose="020B0502020202020204" pitchFamily="34" charset="0"/>
                <a:ea typeface="+mj-ea"/>
                <a:cs typeface="Arial"/>
              </a:rPr>
              <a:t>Environmental</a:t>
            </a:r>
            <a:r>
              <a:rPr lang="fi-FI" sz="2800" b="1" kern="1200" spc="0" dirty="0">
                <a:latin typeface="Century Gothic" panose="020B0502020202020204" pitchFamily="34" charset="0"/>
                <a:ea typeface="+mj-ea"/>
                <a:cs typeface="Arial"/>
              </a:rPr>
              <a:t> </a:t>
            </a:r>
            <a:r>
              <a:rPr lang="fi-FI" sz="2800" b="1" kern="1200" spc="0" dirty="0" err="1">
                <a:latin typeface="Century Gothic" panose="020B0502020202020204" pitchFamily="34" charset="0"/>
                <a:ea typeface="+mj-ea"/>
                <a:cs typeface="Arial"/>
              </a:rPr>
              <a:t>responsibility</a:t>
            </a:r>
            <a:endParaRPr lang="fi-FI" sz="2800" b="1" kern="1200" spc="0" dirty="0">
              <a:latin typeface="Century Gothic" panose="020B0502020202020204" pitchFamily="34" charset="0"/>
              <a:ea typeface="+mj-ea"/>
              <a:cs typeface="Arial"/>
            </a:endParaRPr>
          </a:p>
        </p:txBody>
      </p:sp>
      <p:sp>
        <p:nvSpPr>
          <p:cNvPr id="3" name="TextBox 2">
            <a:extLst>
              <a:ext uri="{FF2B5EF4-FFF2-40B4-BE49-F238E27FC236}">
                <a16:creationId xmlns:a16="http://schemas.microsoft.com/office/drawing/2014/main" id="{7DAD04C9-740F-58B5-B45E-5501B97974B9}"/>
              </a:ext>
            </a:extLst>
          </p:cNvPr>
          <p:cNvSpPr txBox="1"/>
          <p:nvPr/>
        </p:nvSpPr>
        <p:spPr>
          <a:xfrm>
            <a:off x="5692877" y="1740310"/>
            <a:ext cx="5566579" cy="4903007"/>
          </a:xfrm>
          <a:prstGeom prst="rect">
            <a:avLst/>
          </a:prstGeom>
        </p:spPr>
        <p:txBody>
          <a:bodyPr vert="horz" lIns="91440" tIns="45720" rIns="91440" bIns="45720" rtlCol="0">
            <a:normAutofit/>
          </a:bodyPr>
          <a:lstStyle/>
          <a:p>
            <a:pPr>
              <a:lnSpc>
                <a:spcPct val="90000"/>
              </a:lnSpc>
              <a:spcBef>
                <a:spcPct val="20000"/>
              </a:spcBef>
              <a:spcAft>
                <a:spcPts val="600"/>
              </a:spcAft>
            </a:pPr>
            <a:r>
              <a:rPr lang="fi-FI" sz="1400" kern="1200" noProof="1">
                <a:solidFill>
                  <a:schemeClr val="tx1">
                    <a:lumMod val="65000"/>
                    <a:lumOff val="35000"/>
                  </a:schemeClr>
                </a:solidFill>
                <a:latin typeface="Tenorite" pitchFamily="2" charset="0"/>
                <a:ea typeface="+mn-ea"/>
                <a:cs typeface="Arial"/>
              </a:rPr>
              <a:t>We work close to people and recognise the impact of our operations on the environment.
We take environmental friendliness and energy efficiency into account in all our procurements.
We create and offer energy-efficient solutions and services to our customers. 
We take responsible land use and biodiversity into account both in our own operations and in the operations of our service providers. 
</a:t>
            </a:r>
            <a:r>
              <a:rPr lang="fi-FI" sz="1400" noProof="1">
                <a:solidFill>
                  <a:schemeClr val="tx1">
                    <a:lumMod val="65000"/>
                    <a:lumOff val="35000"/>
                  </a:schemeClr>
                </a:solidFill>
                <a:latin typeface="Tenorite" pitchFamily="2" charset="0"/>
                <a:cs typeface="Arial"/>
              </a:rPr>
              <a:t>Our </a:t>
            </a:r>
            <a:r>
              <a:rPr lang="fi-FI" sz="1400" kern="1200" noProof="1">
                <a:solidFill>
                  <a:schemeClr val="tx1">
                    <a:lumMod val="65000"/>
                    <a:lumOff val="35000"/>
                  </a:schemeClr>
                </a:solidFill>
                <a:latin typeface="Tenorite" pitchFamily="2" charset="0"/>
                <a:ea typeface="+mn-ea"/>
                <a:cs typeface="Arial"/>
              </a:rPr>
              <a:t>goal is to be carbon neutral by 2026, and we support Finland's transition to carbon neutrality by 2035.
We are involved in planning, building and maintaining a weatherproof electricity network that enables the growth of renewable energy production. 
We are switching to CO2-neutral forms of production in district heating and electricity production. 
Preventing environmental risks is of paramount importance to us. 
We also expect concrete actions from our partners to help achieve the CO2 goals in Finland.</a:t>
            </a:r>
          </a:p>
        </p:txBody>
      </p:sp>
    </p:spTree>
    <p:extLst>
      <p:ext uri="{BB962C8B-B14F-4D97-AF65-F5344CB8AC3E}">
        <p14:creationId xmlns:p14="http://schemas.microsoft.com/office/powerpoint/2010/main" val="133631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DCD8B-8253-0924-1D64-F347D69790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D935B3-1C0F-B4F6-59FE-4866089499B3}"/>
              </a:ext>
            </a:extLst>
          </p:cNvPr>
          <p:cNvSpPr>
            <a:spLocks noGrp="1"/>
          </p:cNvSpPr>
          <p:nvPr>
            <p:ph type="title"/>
          </p:nvPr>
        </p:nvSpPr>
        <p:spPr>
          <a:xfrm>
            <a:off x="609441" y="536437"/>
            <a:ext cx="10969943" cy="599636"/>
          </a:xfrm>
        </p:spPr>
        <p:txBody>
          <a:bodyPr>
            <a:normAutofit/>
          </a:bodyPr>
          <a:lstStyle/>
          <a:p>
            <a:r>
              <a:rPr lang="fi-FI" sz="3200" dirty="0"/>
              <a:t>Loiste Lämpö Oy – DH </a:t>
            </a:r>
            <a:r>
              <a:rPr lang="fi-FI" sz="3200" dirty="0" err="1"/>
              <a:t>production</a:t>
            </a:r>
            <a:r>
              <a:rPr lang="fi-FI" sz="3200" dirty="0"/>
              <a:t> </a:t>
            </a:r>
            <a:r>
              <a:rPr lang="fi-FI" sz="3200" dirty="0" err="1"/>
              <a:t>renewal</a:t>
            </a:r>
            <a:r>
              <a:rPr lang="fi-FI" sz="3200" dirty="0"/>
              <a:t> </a:t>
            </a:r>
            <a:r>
              <a:rPr lang="fi-FI" sz="3200" dirty="0" err="1"/>
              <a:t>project</a:t>
            </a:r>
            <a:endParaRPr lang="en-FI" sz="3200" dirty="0"/>
          </a:p>
        </p:txBody>
      </p:sp>
      <p:sp>
        <p:nvSpPr>
          <p:cNvPr id="4" name="Content Placeholder 3">
            <a:extLst>
              <a:ext uri="{FF2B5EF4-FFF2-40B4-BE49-F238E27FC236}">
                <a16:creationId xmlns:a16="http://schemas.microsoft.com/office/drawing/2014/main" id="{86FE462C-A2B1-A0B0-C657-53FB3B167A87}"/>
              </a:ext>
            </a:extLst>
          </p:cNvPr>
          <p:cNvSpPr>
            <a:spLocks noGrp="1"/>
          </p:cNvSpPr>
          <p:nvPr>
            <p:ph sz="half" idx="12"/>
          </p:nvPr>
        </p:nvSpPr>
        <p:spPr>
          <a:xfrm>
            <a:off x="606704" y="1278194"/>
            <a:ext cx="11243173" cy="2873928"/>
          </a:xfrm>
        </p:spPr>
        <p:txBody>
          <a:bodyPr>
            <a:normAutofit fontScale="85000" lnSpcReduction="20000"/>
          </a:bodyPr>
          <a:lstStyle/>
          <a:p>
            <a:r>
              <a:rPr lang="en-US" dirty="0"/>
              <a:t>Loiste has made the decision to invest in new heat production plants during 2024-2026</a:t>
            </a:r>
          </a:p>
          <a:p>
            <a:r>
              <a:rPr lang="en-US" dirty="0"/>
              <a:t>The new production will </a:t>
            </a:r>
            <a:r>
              <a:rPr lang="en-US" dirty="0" err="1"/>
              <a:t>utilise</a:t>
            </a:r>
            <a:r>
              <a:rPr lang="en-US" dirty="0"/>
              <a:t> the waste heat in the area and be located into separate locations</a:t>
            </a:r>
            <a:endParaRPr lang="fi-FI" dirty="0"/>
          </a:p>
          <a:p>
            <a:pPr lvl="1"/>
            <a:r>
              <a:rPr lang="fi-FI" dirty="0" err="1"/>
              <a:t>Heat</a:t>
            </a:r>
            <a:r>
              <a:rPr lang="fi-FI" dirty="0"/>
              <a:t> </a:t>
            </a:r>
            <a:r>
              <a:rPr lang="fi-FI" dirty="0" err="1"/>
              <a:t>pump</a:t>
            </a:r>
            <a:r>
              <a:rPr lang="fi-FI" dirty="0"/>
              <a:t> </a:t>
            </a:r>
            <a:r>
              <a:rPr lang="fi-FI" dirty="0" err="1"/>
              <a:t>plants</a:t>
            </a:r>
            <a:endParaRPr lang="fi-FI" dirty="0"/>
          </a:p>
          <a:p>
            <a:pPr lvl="1"/>
            <a:r>
              <a:rPr lang="fi-FI" dirty="0"/>
              <a:t>Electric </a:t>
            </a:r>
            <a:r>
              <a:rPr lang="fi-FI" dirty="0" err="1"/>
              <a:t>boilers</a:t>
            </a:r>
            <a:r>
              <a:rPr lang="fi-FI" dirty="0"/>
              <a:t>
Pellet </a:t>
            </a:r>
            <a:r>
              <a:rPr lang="fi-FI" dirty="0" err="1"/>
              <a:t>boiler</a:t>
            </a:r>
            <a:endParaRPr lang="fi-FI" dirty="0"/>
          </a:p>
          <a:p>
            <a:pPr lvl="1"/>
            <a:r>
              <a:rPr lang="en-US" dirty="0"/>
              <a:t>Heat storage (current storage will be modified)</a:t>
            </a:r>
          </a:p>
          <a:p>
            <a:r>
              <a:rPr lang="en-US" dirty="0"/>
              <a:t>Aiming for cooperation with data centers</a:t>
            </a:r>
          </a:p>
          <a:p>
            <a:pPr lvl="1"/>
            <a:r>
              <a:rPr lang="fi-FI" dirty="0"/>
              <a:t>Data center </a:t>
            </a:r>
            <a:r>
              <a:rPr lang="fi-FI" dirty="0" err="1"/>
              <a:t>produces</a:t>
            </a:r>
            <a:r>
              <a:rPr lang="fi-FI" dirty="0"/>
              <a:t> </a:t>
            </a:r>
            <a:r>
              <a:rPr lang="fi-FI" dirty="0" err="1"/>
              <a:t>waste</a:t>
            </a:r>
            <a:r>
              <a:rPr lang="fi-FI" dirty="0"/>
              <a:t> </a:t>
            </a:r>
            <a:r>
              <a:rPr lang="fi-FI" dirty="0" err="1"/>
              <a:t>heat</a:t>
            </a:r>
            <a:r>
              <a:rPr lang="fi-FI" dirty="0"/>
              <a:t> for Loiste</a:t>
            </a:r>
          </a:p>
          <a:p>
            <a:pPr lvl="1"/>
            <a:r>
              <a:rPr lang="en-US" dirty="0"/>
              <a:t>Loiste provides cooling for the data center</a:t>
            </a:r>
            <a:endParaRPr lang="fi-FI" dirty="0"/>
          </a:p>
          <a:p>
            <a:r>
              <a:rPr lang="en-US" dirty="0"/>
              <a:t>In the future, there will no longer be a restriction on the reception of waste heat caused by the existing power plant</a:t>
            </a:r>
            <a:endParaRPr lang="fi-FI" dirty="0"/>
          </a:p>
        </p:txBody>
      </p:sp>
      <p:pic>
        <p:nvPicPr>
          <p:cNvPr id="5" name="Kuva 4">
            <a:extLst>
              <a:ext uri="{FF2B5EF4-FFF2-40B4-BE49-F238E27FC236}">
                <a16:creationId xmlns:a16="http://schemas.microsoft.com/office/drawing/2014/main" id="{EBF0F993-81C8-D165-A648-68E35C661B94}"/>
              </a:ext>
            </a:extLst>
          </p:cNvPr>
          <p:cNvPicPr>
            <a:picLocks noChangeAspect="1"/>
          </p:cNvPicPr>
          <p:nvPr/>
        </p:nvPicPr>
        <p:blipFill>
          <a:blip r:embed="rId2"/>
          <a:srcRect t="26594" b="23827"/>
          <a:stretch/>
        </p:blipFill>
        <p:spPr>
          <a:xfrm>
            <a:off x="0" y="4217436"/>
            <a:ext cx="12188825" cy="2640564"/>
          </a:xfrm>
          <a:prstGeom prst="rect">
            <a:avLst/>
          </a:prstGeom>
        </p:spPr>
      </p:pic>
    </p:spTree>
    <p:extLst>
      <p:ext uri="{BB962C8B-B14F-4D97-AF65-F5344CB8AC3E}">
        <p14:creationId xmlns:p14="http://schemas.microsoft.com/office/powerpoint/2010/main" val="371668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D5CFF-AD8B-06E6-DBEF-03D6D72E5D20}"/>
            </a:ext>
          </a:extLst>
        </p:cNvPr>
        <p:cNvGrpSpPr/>
        <p:nvPr/>
      </p:nvGrpSpPr>
      <p:grpSpPr>
        <a:xfrm>
          <a:off x="0" y="0"/>
          <a:ext cx="0" cy="0"/>
          <a:chOff x="0" y="0"/>
          <a:chExt cx="0" cy="0"/>
        </a:xfrm>
      </p:grpSpPr>
      <p:pic>
        <p:nvPicPr>
          <p:cNvPr id="7" name="Kuva 6">
            <a:extLst>
              <a:ext uri="{FF2B5EF4-FFF2-40B4-BE49-F238E27FC236}">
                <a16:creationId xmlns:a16="http://schemas.microsoft.com/office/drawing/2014/main" id="{C45204E5-ED0C-F04D-0386-63A22A7652C3}"/>
              </a:ext>
            </a:extLst>
          </p:cNvPr>
          <p:cNvPicPr>
            <a:picLocks noChangeAspect="1"/>
          </p:cNvPicPr>
          <p:nvPr/>
        </p:nvPicPr>
        <p:blipFill>
          <a:blip r:embed="rId3"/>
          <a:srcRect l="28392" r="24820" b="-1"/>
          <a:stretch/>
        </p:blipFill>
        <p:spPr>
          <a:xfrm>
            <a:off x="20" y="10"/>
            <a:ext cx="5489188" cy="6863288"/>
          </a:xfrm>
          <a:prstGeom prst="round1Rect">
            <a:avLst>
              <a:gd name="adj" fmla="val 28850"/>
            </a:avLst>
          </a:prstGeom>
          <a:noFill/>
        </p:spPr>
      </p:pic>
      <p:sp>
        <p:nvSpPr>
          <p:cNvPr id="2" name="Title 1">
            <a:extLst>
              <a:ext uri="{FF2B5EF4-FFF2-40B4-BE49-F238E27FC236}">
                <a16:creationId xmlns:a16="http://schemas.microsoft.com/office/drawing/2014/main" id="{6464BFA8-C881-47C6-3E69-F5AE4243FE07}"/>
              </a:ext>
            </a:extLst>
          </p:cNvPr>
          <p:cNvSpPr>
            <a:spLocks noGrp="1"/>
          </p:cNvSpPr>
          <p:nvPr>
            <p:ph type="title"/>
          </p:nvPr>
        </p:nvSpPr>
        <p:spPr>
          <a:xfrm>
            <a:off x="6106215" y="758109"/>
            <a:ext cx="5153242" cy="1325563"/>
          </a:xfrm>
        </p:spPr>
        <p:txBody>
          <a:bodyPr vert="horz" lIns="91440" tIns="45720" rIns="91440" bIns="45720" rtlCol="0" anchor="t">
            <a:normAutofit/>
          </a:bodyPr>
          <a:lstStyle/>
          <a:p>
            <a:r>
              <a:rPr lang="fi-FI" dirty="0"/>
              <a:t>Palokangas </a:t>
            </a:r>
            <a:r>
              <a:rPr lang="fi-FI" dirty="0" err="1"/>
              <a:t>heating</a:t>
            </a:r>
            <a:r>
              <a:rPr lang="fi-FI" dirty="0"/>
              <a:t> </a:t>
            </a:r>
            <a:r>
              <a:rPr lang="fi-FI" dirty="0" err="1"/>
              <a:t>plant</a:t>
            </a:r>
            <a:endParaRPr lang="fi-FI" b="1" kern="1200" spc="0" dirty="0">
              <a:latin typeface="Century Gothic" panose="020B0502020202020204" pitchFamily="34" charset="0"/>
              <a:ea typeface="+mj-ea"/>
              <a:cs typeface="Arial"/>
            </a:endParaRPr>
          </a:p>
        </p:txBody>
      </p:sp>
      <p:sp>
        <p:nvSpPr>
          <p:cNvPr id="3" name="TextBox 2">
            <a:extLst>
              <a:ext uri="{FF2B5EF4-FFF2-40B4-BE49-F238E27FC236}">
                <a16:creationId xmlns:a16="http://schemas.microsoft.com/office/drawing/2014/main" id="{EA088770-6678-61B3-63B7-4CA931B0E3B0}"/>
              </a:ext>
            </a:extLst>
          </p:cNvPr>
          <p:cNvSpPr txBox="1"/>
          <p:nvPr/>
        </p:nvSpPr>
        <p:spPr>
          <a:xfrm>
            <a:off x="6106213" y="2450217"/>
            <a:ext cx="5153243" cy="4193100"/>
          </a:xfrm>
          <a:prstGeom prst="rect">
            <a:avLst/>
          </a:prstGeom>
        </p:spPr>
        <p:txBody>
          <a:bodyPr vert="horz" lIns="91440" tIns="45720" rIns="91440" bIns="45720" rtlCol="0">
            <a:normAutofit/>
          </a:bodyPr>
          <a:lstStyle/>
          <a:p>
            <a:pPr marL="342900" indent="-342900">
              <a:spcBef>
                <a:spcPct val="20000"/>
              </a:spcBef>
              <a:spcAft>
                <a:spcPts val="600"/>
              </a:spcAft>
              <a:buFont typeface="Arial" panose="020B0604020202020204" pitchFamily="34" charset="0"/>
              <a:buChar char="•"/>
            </a:pPr>
            <a:r>
              <a:rPr lang="en-US" sz="2000" noProof="1">
                <a:solidFill>
                  <a:srgbClr val="868686"/>
                </a:solidFill>
                <a:latin typeface="Tenorite" pitchFamily="2" charset="0"/>
                <a:cs typeface="Arial"/>
              </a:rPr>
              <a:t>20 MW LFO boiler conversion to biofuel</a:t>
            </a:r>
          </a:p>
          <a:p>
            <a:pPr marL="342900" indent="-342900">
              <a:spcBef>
                <a:spcPct val="20000"/>
              </a:spcBef>
              <a:spcAft>
                <a:spcPts val="600"/>
              </a:spcAft>
              <a:buFont typeface="Arial" panose="020B0604020202020204" pitchFamily="34" charset="0"/>
              <a:buChar char="•"/>
            </a:pPr>
            <a:r>
              <a:rPr lang="en-US" sz="2000" noProof="1">
                <a:solidFill>
                  <a:srgbClr val="868686"/>
                </a:solidFill>
                <a:latin typeface="Tenorite" pitchFamily="2" charset="0"/>
                <a:cs typeface="Arial"/>
              </a:rPr>
              <a:t>Other LFO boilers will remain in reserve use</a:t>
            </a:r>
            <a:endParaRPr lang="fi-FI" sz="2000" kern="1200" noProof="1">
              <a:solidFill>
                <a:srgbClr val="868686"/>
              </a:solidFill>
              <a:latin typeface="Tenorite" pitchFamily="2" charset="0"/>
              <a:ea typeface="+mn-ea"/>
              <a:cs typeface="Arial"/>
            </a:endParaRPr>
          </a:p>
        </p:txBody>
      </p:sp>
    </p:spTree>
    <p:extLst>
      <p:ext uri="{BB962C8B-B14F-4D97-AF65-F5344CB8AC3E}">
        <p14:creationId xmlns:p14="http://schemas.microsoft.com/office/powerpoint/2010/main" val="85793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9825A4D-D6ED-6616-E37C-6B946194A7C4}"/>
              </a:ext>
            </a:extLst>
          </p:cNvPr>
          <p:cNvSpPr txBox="1">
            <a:spLocks/>
          </p:cNvSpPr>
          <p:nvPr/>
        </p:nvSpPr>
        <p:spPr>
          <a:xfrm>
            <a:off x="565716" y="1698573"/>
            <a:ext cx="5660273" cy="1609403"/>
          </a:xfrm>
          <a:prstGeom prst="rect">
            <a:avLst/>
          </a:prstGeom>
        </p:spPr>
        <p:txBody>
          <a:bodyPr/>
          <a:lstStyle>
            <a:lvl1pPr algn="l" defTabSz="457200" rtl="0" eaLnBrk="1" latinLnBrk="0" hangingPunct="1">
              <a:spcBef>
                <a:spcPct val="0"/>
              </a:spcBef>
              <a:buNone/>
              <a:defRPr sz="4000" b="1" kern="1200" spc="0">
                <a:solidFill>
                  <a:srgbClr val="313974"/>
                </a:solidFill>
                <a:latin typeface="Century Gothic" panose="020B0502020202020204" pitchFamily="34" charset="0"/>
                <a:ea typeface="+mj-ea"/>
                <a:cs typeface="Arial"/>
              </a:defRPr>
            </a:lvl1pPr>
          </a:lstStyle>
          <a:p>
            <a:pPr>
              <a:lnSpc>
                <a:spcPct val="150000"/>
              </a:lnSpc>
            </a:pPr>
            <a:endParaRPr lang="fi-FI" sz="1600" b="0" dirty="0">
              <a:solidFill>
                <a:schemeClr val="bg1"/>
              </a:solidFill>
              <a:latin typeface="Tenorite" pitchFamily="2" charset="0"/>
            </a:endParaRPr>
          </a:p>
        </p:txBody>
      </p:sp>
      <p:sp>
        <p:nvSpPr>
          <p:cNvPr id="10" name="Title 1">
            <a:extLst>
              <a:ext uri="{FF2B5EF4-FFF2-40B4-BE49-F238E27FC236}">
                <a16:creationId xmlns:a16="http://schemas.microsoft.com/office/drawing/2014/main" id="{A17F8B43-ACFD-E9AE-CA2D-E67C3ED25A04}"/>
              </a:ext>
            </a:extLst>
          </p:cNvPr>
          <p:cNvSpPr txBox="1">
            <a:spLocks/>
          </p:cNvSpPr>
          <p:nvPr/>
        </p:nvSpPr>
        <p:spPr>
          <a:xfrm>
            <a:off x="1775084" y="2764993"/>
            <a:ext cx="5256431" cy="1325563"/>
          </a:xfrm>
          <a:prstGeom prst="rect">
            <a:avLst/>
          </a:prstGeom>
        </p:spPr>
        <p:txBody>
          <a:bodyPr/>
          <a:lstStyle>
            <a:lvl1pPr algn="l" defTabSz="457200" rtl="0" eaLnBrk="1" latinLnBrk="0" hangingPunct="1">
              <a:spcBef>
                <a:spcPct val="0"/>
              </a:spcBef>
              <a:buNone/>
              <a:defRPr sz="4000" b="1" kern="1200" spc="0">
                <a:solidFill>
                  <a:srgbClr val="313974"/>
                </a:solidFill>
                <a:latin typeface="Century Gothic" panose="020B0502020202020204" pitchFamily="34" charset="0"/>
                <a:ea typeface="+mj-ea"/>
                <a:cs typeface="Arial"/>
              </a:defRPr>
            </a:lvl1pPr>
          </a:lstStyle>
          <a:p>
            <a:r>
              <a:rPr lang="fi-FI" dirty="0" err="1">
                <a:solidFill>
                  <a:schemeClr val="bg1"/>
                </a:solidFill>
              </a:rPr>
              <a:t>Thank</a:t>
            </a:r>
            <a:r>
              <a:rPr lang="fi-FI" dirty="0">
                <a:solidFill>
                  <a:schemeClr val="bg1"/>
                </a:solidFill>
              </a:rPr>
              <a:t> </a:t>
            </a:r>
            <a:r>
              <a:rPr lang="fi-FI" dirty="0" err="1">
                <a:solidFill>
                  <a:schemeClr val="bg1"/>
                </a:solidFill>
              </a:rPr>
              <a:t>you</a:t>
            </a:r>
            <a:r>
              <a:rPr lang="fi-FI" dirty="0">
                <a:solidFill>
                  <a:schemeClr val="bg1"/>
                </a:solidFill>
              </a:rPr>
              <a:t>!</a:t>
            </a:r>
          </a:p>
        </p:txBody>
      </p:sp>
      <p:pic>
        <p:nvPicPr>
          <p:cNvPr id="11" name="Picture 10">
            <a:extLst>
              <a:ext uri="{FF2B5EF4-FFF2-40B4-BE49-F238E27FC236}">
                <a16:creationId xmlns:a16="http://schemas.microsoft.com/office/drawing/2014/main" id="{084E8954-773C-B79A-BCB3-1B3189CB64B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80886" y="11024"/>
            <a:ext cx="5507939" cy="5507939"/>
          </a:xfrm>
          <a:prstGeom prst="round2DiagRect">
            <a:avLst>
              <a:gd name="adj1" fmla="val 50000"/>
              <a:gd name="adj2" fmla="val 0"/>
            </a:avLst>
          </a:prstGeom>
        </p:spPr>
      </p:pic>
      <p:sp>
        <p:nvSpPr>
          <p:cNvPr id="2" name="Title 1">
            <a:extLst>
              <a:ext uri="{FF2B5EF4-FFF2-40B4-BE49-F238E27FC236}">
                <a16:creationId xmlns:a16="http://schemas.microsoft.com/office/drawing/2014/main" id="{E7FF8D4A-2B19-EE37-51EF-1FAADE20455B}"/>
              </a:ext>
            </a:extLst>
          </p:cNvPr>
          <p:cNvSpPr txBox="1">
            <a:spLocks/>
          </p:cNvSpPr>
          <p:nvPr/>
        </p:nvSpPr>
        <p:spPr>
          <a:xfrm>
            <a:off x="538821" y="4226620"/>
            <a:ext cx="6115171" cy="2436398"/>
          </a:xfrm>
          <a:prstGeom prst="rect">
            <a:avLst/>
          </a:prstGeom>
        </p:spPr>
        <p:txBody>
          <a:bodyPr/>
          <a:lstStyle>
            <a:lvl1pPr algn="l" defTabSz="457200" rtl="0" eaLnBrk="1" latinLnBrk="0" hangingPunct="1">
              <a:spcBef>
                <a:spcPct val="0"/>
              </a:spcBef>
              <a:buNone/>
              <a:defRPr sz="4000" b="1" kern="1200" spc="0">
                <a:solidFill>
                  <a:srgbClr val="313974"/>
                </a:solidFill>
                <a:latin typeface="Century Gothic" panose="020B0502020202020204" pitchFamily="34" charset="0"/>
                <a:ea typeface="+mj-ea"/>
                <a:cs typeface="Arial"/>
              </a:defRPr>
            </a:lvl1pPr>
          </a:lstStyle>
          <a:p>
            <a:pPr>
              <a:lnSpc>
                <a:spcPct val="150000"/>
              </a:lnSpc>
            </a:pPr>
            <a:endParaRPr lang="fi-FI" sz="1400" b="0" dirty="0">
              <a:solidFill>
                <a:schemeClr val="bg1"/>
              </a:solidFill>
              <a:latin typeface="Tenorite" pitchFamily="2" charset="0"/>
            </a:endParaRPr>
          </a:p>
          <a:p>
            <a:pPr>
              <a:lnSpc>
                <a:spcPct val="150000"/>
              </a:lnSpc>
            </a:pPr>
            <a:endParaRPr lang="fi-FI" sz="1400" b="0" dirty="0">
              <a:solidFill>
                <a:schemeClr val="bg1"/>
              </a:solidFill>
              <a:latin typeface="Tenorite" pitchFamily="2" charset="0"/>
            </a:endParaRPr>
          </a:p>
        </p:txBody>
      </p:sp>
    </p:spTree>
    <p:extLst>
      <p:ext uri="{BB962C8B-B14F-4D97-AF65-F5344CB8AC3E}">
        <p14:creationId xmlns:p14="http://schemas.microsoft.com/office/powerpoint/2010/main" val="261057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oiste_pp_pohja_lyhyt_10_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oiste_pp_pohja_lyhyt_10_24" id="{5115E27E-2222-4D26-8080-00A287D89A44}" vid="{2D13E0FD-EB77-474D-92DD-74CE9D3CCA38}"/>
    </a:ext>
  </a:extLst>
</a:theme>
</file>

<file path=ppt/theme/theme2.xml><?xml version="1.0" encoding="utf-8"?>
<a:theme xmlns:a="http://schemas.openxmlformats.org/drawingml/2006/main" name="Lois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oiste_yhtiöt_ppt_pohja_2022_21.11.2022" id="{E599E7CC-37CE-4757-8123-0E8F3B0B3B21}" vid="{1D202BE9-19CB-411A-84A1-3D42DCB5D1A9}"/>
    </a:ext>
  </a:extLst>
</a:theme>
</file>

<file path=ppt/theme/theme3.xml><?xml version="1.0" encoding="utf-8"?>
<a:theme xmlns:a="http://schemas.openxmlformats.org/drawingml/2006/main" name="3_Lois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oiste_yhtiöt_ppt_pohja_2022_21.11.2022" id="{E599E7CC-37CE-4757-8123-0E8F3B0B3B21}" vid="{1D202BE9-19CB-411A-84A1-3D42DCB5D1A9}"/>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21C2CB1AB491BC458A12EA4C4B63C11A" ma:contentTypeVersion="4" ma:contentTypeDescription="Luo uusi asiakirja." ma:contentTypeScope="" ma:versionID="25a49a1568d0eb980c992aefaf6bf642">
  <xsd:schema xmlns:xsd="http://www.w3.org/2001/XMLSchema" xmlns:xs="http://www.w3.org/2001/XMLSchema" xmlns:p="http://schemas.microsoft.com/office/2006/metadata/properties" xmlns:ns2="a1d9d069-bb10-4e6f-9355-06a244808c15" targetNamespace="http://schemas.microsoft.com/office/2006/metadata/properties" ma:root="true" ma:fieldsID="baa1ce6366cb3d019b54a7ddc6847e4a" ns2:_="">
    <xsd:import namespace="a1d9d069-bb10-4e6f-9355-06a244808c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9d069-bb10-4e6f-9355-06a244808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CA89D7-8D26-476A-8142-896C8BCB2D8F}">
  <ds:schemaRefs>
    <ds:schemaRef ds:uri="http://schemas.microsoft.com/sharepoint/v3/contenttype/forms"/>
  </ds:schemaRefs>
</ds:datastoreItem>
</file>

<file path=customXml/itemProps2.xml><?xml version="1.0" encoding="utf-8"?>
<ds:datastoreItem xmlns:ds="http://schemas.openxmlformats.org/officeDocument/2006/customXml" ds:itemID="{E1A19598-F613-4493-9663-0C7981AD60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9d069-bb10-4e6f-9355-06a244808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E09E54-6B75-48B2-9A88-79D7E205D6DD}">
  <ds:schemaRefs>
    <ds:schemaRef ds:uri="http://schemas.microsoft.com/office/2006/documentManagement/types"/>
    <ds:schemaRef ds:uri="http://www.w3.org/XML/1998/namesp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a1d9d069-bb10-4e6f-9355-06a244808c15"/>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loiste_pp_TEEMA</Template>
  <TotalTime>1867</TotalTime>
  <Words>305</Words>
  <Application>Microsoft Office PowerPoint</Application>
  <PresentationFormat>Mukautettu</PresentationFormat>
  <Paragraphs>21</Paragraphs>
  <Slides>5</Slides>
  <Notes>4</Notes>
  <HiddenSlides>0</HiddenSlides>
  <MMClips>0</MMClips>
  <ScaleCrop>false</ScaleCrop>
  <HeadingPairs>
    <vt:vector size="8" baseType="variant">
      <vt:variant>
        <vt:lpstr>Käytetyt fontit</vt:lpstr>
      </vt:variant>
      <vt:variant>
        <vt:i4>5</vt:i4>
      </vt:variant>
      <vt:variant>
        <vt:lpstr>Teema</vt:lpstr>
      </vt:variant>
      <vt:variant>
        <vt:i4>3</vt:i4>
      </vt:variant>
      <vt:variant>
        <vt:lpstr>Upotetut OLE-palvelimet</vt:lpstr>
      </vt:variant>
      <vt:variant>
        <vt:i4>1</vt:i4>
      </vt:variant>
      <vt:variant>
        <vt:lpstr>Dian otsikot</vt:lpstr>
      </vt:variant>
      <vt:variant>
        <vt:i4>5</vt:i4>
      </vt:variant>
    </vt:vector>
  </HeadingPairs>
  <TitlesOfParts>
    <vt:vector size="14" baseType="lpstr">
      <vt:lpstr>Aptos</vt:lpstr>
      <vt:lpstr>Arial</vt:lpstr>
      <vt:lpstr>Calibri</vt:lpstr>
      <vt:lpstr>Century Gothic</vt:lpstr>
      <vt:lpstr>Tenorite</vt:lpstr>
      <vt:lpstr>loiste_pp_pohja_lyhyt_10_24</vt:lpstr>
      <vt:lpstr>Loiste</vt:lpstr>
      <vt:lpstr>3_Loiste</vt:lpstr>
      <vt:lpstr>think-cell Slide</vt:lpstr>
      <vt:lpstr>Loiste Lämpö Oy - Sustainable and Responsible Data Center Ecosystem seminar in Kajaani on May 22, 2025</vt:lpstr>
      <vt:lpstr>Loiste Oy Environmental responsibility</vt:lpstr>
      <vt:lpstr>Loiste Lämpö Oy – DH production renewal project</vt:lpstr>
      <vt:lpstr>Palokangas heating plant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Paavo Heliste</dc:creator>
  <cp:lastModifiedBy>Saviniemi, Marko</cp:lastModifiedBy>
  <cp:revision>46</cp:revision>
  <dcterms:created xsi:type="dcterms:W3CDTF">2024-11-25T07:54:45Z</dcterms:created>
  <dcterms:modified xsi:type="dcterms:W3CDTF">2025-05-23T14:03:43Z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0x01010021C2CB1AB491BC458A12EA4C4B63C11A</vt:lpwstr>
  </property>
</Properties>
</file>