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4" r:id="rId5"/>
    <p:sldMasterId id="2147483704" r:id="rId6"/>
  </p:sldMasterIdLst>
  <p:notesMasterIdLst>
    <p:notesMasterId r:id="rId15"/>
  </p:notesMasterIdLst>
  <p:sldIdLst>
    <p:sldId id="258" r:id="rId7"/>
    <p:sldId id="455" r:id="rId8"/>
    <p:sldId id="453" r:id="rId9"/>
    <p:sldId id="444" r:id="rId10"/>
    <p:sldId id="456" r:id="rId11"/>
    <p:sldId id="457" r:id="rId12"/>
    <p:sldId id="458" r:id="rId13"/>
    <p:sldId id="459" r:id="rId14"/>
  </p:sldIdLst>
  <p:sldSz cx="12192000" cy="6858000"/>
  <p:notesSz cx="6858000" cy="9144000"/>
  <p:embeddedFontLs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Elephant" panose="02020904090505020303" pitchFamily="18" charset="0"/>
      <p:regular r:id="rId20"/>
      <p:italic r:id="rId21"/>
    </p:embeddedFont>
    <p:embeddedFont>
      <p:font typeface="Montserrat" pitchFamily="2" charset="0"/>
      <p:regular r:id="rId22"/>
      <p:bold r:id="rId23"/>
      <p:italic r:id="rId24"/>
      <p:boldItalic r:id="rId25"/>
    </p:embeddedFont>
    <p:embeddedFont>
      <p:font typeface="Montserrat Bold" pitchFamily="2" charset="0"/>
      <p:bold r:id="rId26"/>
    </p:embeddedFont>
    <p:embeddedFont>
      <p:font typeface="Montserrat ExtraBold" pitchFamily="2" charset="0"/>
      <p:bold r:id="rId27"/>
      <p:boldItalic r:id="rId28"/>
    </p:embeddedFont>
    <p:embeddedFont>
      <p:font typeface="Montserrat Ultra-Bold" panose="020B0604020202020204" charset="0"/>
      <p:regular r:id="rId2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D2F"/>
    <a:srgbClr val="CBCECE"/>
    <a:srgbClr val="DB2927"/>
    <a:srgbClr val="FFC61E"/>
    <a:srgbClr val="21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4A6A1-ACEB-47E9-9DF5-C7487E135B15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</dgm:pt>
    <dgm:pt modelId="{9F77A7C4-7ACB-460C-9DEB-5880B24E256E}">
      <dgm:prSet phldrT="[Teksti]"/>
      <dgm:spPr/>
      <dgm:t>
        <a:bodyPr/>
        <a:lstStyle/>
        <a:p>
          <a:r>
            <a:rPr lang="fi-FI" dirty="0"/>
            <a:t>-1716</a:t>
          </a:r>
        </a:p>
      </dgm:t>
    </dgm:pt>
    <dgm:pt modelId="{C6E5A7D3-3868-4672-96B2-17B178BCC426}" type="parTrans" cxnId="{F1A23B1C-0D74-47AA-946B-1D3E6E37926B}">
      <dgm:prSet/>
      <dgm:spPr/>
      <dgm:t>
        <a:bodyPr/>
        <a:lstStyle/>
        <a:p>
          <a:endParaRPr lang="fi-FI"/>
        </a:p>
      </dgm:t>
    </dgm:pt>
    <dgm:pt modelId="{3D02D297-E7C3-4719-A544-142AE9B859EE}" type="sibTrans" cxnId="{F1A23B1C-0D74-47AA-946B-1D3E6E37926B}">
      <dgm:prSet/>
      <dgm:spPr/>
      <dgm:t>
        <a:bodyPr/>
        <a:lstStyle/>
        <a:p>
          <a:endParaRPr lang="fi-FI"/>
        </a:p>
      </dgm:t>
    </dgm:pt>
    <dgm:pt modelId="{1624BD49-C9D6-41B3-99D1-0AE14F5A96A4}">
      <dgm:prSet phldrT="[Teksti]"/>
      <dgm:spPr/>
      <dgm:t>
        <a:bodyPr/>
        <a:lstStyle/>
        <a:p>
          <a:r>
            <a:rPr lang="fi-FI" dirty="0"/>
            <a:t>1651</a:t>
          </a:r>
        </a:p>
      </dgm:t>
    </dgm:pt>
    <dgm:pt modelId="{D32D4575-F537-4D39-A5B5-9D895E61CFFD}" type="parTrans" cxnId="{3003A1A0-F79A-4341-BFDF-617A37D612D4}">
      <dgm:prSet/>
      <dgm:spPr/>
      <dgm:t>
        <a:bodyPr/>
        <a:lstStyle/>
        <a:p>
          <a:endParaRPr lang="fi-FI"/>
        </a:p>
      </dgm:t>
    </dgm:pt>
    <dgm:pt modelId="{E02C0691-CB5C-4998-8F63-0C1528144CDC}" type="sibTrans" cxnId="{3003A1A0-F79A-4341-BFDF-617A37D612D4}">
      <dgm:prSet/>
      <dgm:spPr/>
      <dgm:t>
        <a:bodyPr/>
        <a:lstStyle/>
        <a:p>
          <a:endParaRPr lang="fi-FI"/>
        </a:p>
      </dgm:t>
    </dgm:pt>
    <dgm:pt modelId="{367A927C-DCB4-4E76-BA8F-5EF4BE84EB3B}">
      <dgm:prSet phldrT="[Teksti]"/>
      <dgm:spPr/>
      <dgm:t>
        <a:bodyPr/>
        <a:lstStyle/>
        <a:p>
          <a:r>
            <a:rPr lang="fi-FI" dirty="0"/>
            <a:t>1825</a:t>
          </a:r>
        </a:p>
      </dgm:t>
    </dgm:pt>
    <dgm:pt modelId="{033225D8-1413-4C24-A2FD-07F7C2D621C5}" type="parTrans" cxnId="{39BE829B-CF41-4500-BF22-D5549DB87679}">
      <dgm:prSet/>
      <dgm:spPr/>
      <dgm:t>
        <a:bodyPr/>
        <a:lstStyle/>
        <a:p>
          <a:endParaRPr lang="fi-FI"/>
        </a:p>
      </dgm:t>
    </dgm:pt>
    <dgm:pt modelId="{DBAB3FF8-70AF-413B-959D-A754A9E9A525}" type="sibTrans" cxnId="{39BE829B-CF41-4500-BF22-D5549DB87679}">
      <dgm:prSet/>
      <dgm:spPr/>
      <dgm:t>
        <a:bodyPr/>
        <a:lstStyle/>
        <a:p>
          <a:endParaRPr lang="fi-FI"/>
        </a:p>
      </dgm:t>
    </dgm:pt>
    <dgm:pt modelId="{90058A58-6835-45FB-AB63-A1438ED9EA6C}">
      <dgm:prSet/>
      <dgm:spPr/>
      <dgm:t>
        <a:bodyPr/>
        <a:lstStyle/>
        <a:p>
          <a:r>
            <a:rPr lang="fi-FI" dirty="0"/>
            <a:t>1900</a:t>
          </a:r>
        </a:p>
      </dgm:t>
    </dgm:pt>
    <dgm:pt modelId="{8F7A8F0F-1066-4A17-AD0F-777033D6EE59}" type="parTrans" cxnId="{6148393E-9960-4835-B81C-6E669E14BEF0}">
      <dgm:prSet/>
      <dgm:spPr/>
      <dgm:t>
        <a:bodyPr/>
        <a:lstStyle/>
        <a:p>
          <a:endParaRPr lang="fi-FI"/>
        </a:p>
      </dgm:t>
    </dgm:pt>
    <dgm:pt modelId="{B76426A5-9CF0-4345-B592-5A86F17A2BF1}" type="sibTrans" cxnId="{6148393E-9960-4835-B81C-6E669E14BEF0}">
      <dgm:prSet/>
      <dgm:spPr/>
      <dgm:t>
        <a:bodyPr/>
        <a:lstStyle/>
        <a:p>
          <a:endParaRPr lang="fi-FI"/>
        </a:p>
      </dgm:t>
    </dgm:pt>
    <dgm:pt modelId="{40729D8E-4CF4-4DCC-A74B-7024CCF6E681}">
      <dgm:prSet/>
      <dgm:spPr/>
      <dgm:t>
        <a:bodyPr/>
        <a:lstStyle/>
        <a:p>
          <a:r>
            <a:rPr lang="fi-FI" dirty="0"/>
            <a:t>1904</a:t>
          </a:r>
        </a:p>
      </dgm:t>
    </dgm:pt>
    <dgm:pt modelId="{21F9419B-46E3-4147-81B7-346FDA69A739}" type="parTrans" cxnId="{10834129-E797-48F0-B5FE-1F0D69E61F92}">
      <dgm:prSet/>
      <dgm:spPr/>
      <dgm:t>
        <a:bodyPr/>
        <a:lstStyle/>
        <a:p>
          <a:endParaRPr lang="fi-FI"/>
        </a:p>
      </dgm:t>
    </dgm:pt>
    <dgm:pt modelId="{BE52D776-A590-4B95-83CE-CB3511A571E4}" type="sibTrans" cxnId="{10834129-E797-48F0-B5FE-1F0D69E61F92}">
      <dgm:prSet/>
      <dgm:spPr/>
      <dgm:t>
        <a:bodyPr/>
        <a:lstStyle/>
        <a:p>
          <a:endParaRPr lang="fi-FI"/>
        </a:p>
      </dgm:t>
    </dgm:pt>
    <dgm:pt modelId="{0610D4C0-8618-4472-9122-1197E2DF8074}">
      <dgm:prSet/>
      <dgm:spPr/>
      <dgm:t>
        <a:bodyPr/>
        <a:lstStyle/>
        <a:p>
          <a:r>
            <a:rPr lang="fi-FI" dirty="0"/>
            <a:t>1917</a:t>
          </a:r>
        </a:p>
      </dgm:t>
    </dgm:pt>
    <dgm:pt modelId="{3D636646-5475-4EDA-BDD6-8071397A3F7B}" type="parTrans" cxnId="{584BB439-D9EB-41EA-BD6D-ED1191713DCC}">
      <dgm:prSet/>
      <dgm:spPr/>
      <dgm:t>
        <a:bodyPr/>
        <a:lstStyle/>
        <a:p>
          <a:endParaRPr lang="fi-FI"/>
        </a:p>
      </dgm:t>
    </dgm:pt>
    <dgm:pt modelId="{AA8ADD32-AAC9-420D-BBF1-448B766404F2}" type="sibTrans" cxnId="{584BB439-D9EB-41EA-BD6D-ED1191713DCC}">
      <dgm:prSet/>
      <dgm:spPr/>
      <dgm:t>
        <a:bodyPr/>
        <a:lstStyle/>
        <a:p>
          <a:endParaRPr lang="fi-FI"/>
        </a:p>
      </dgm:t>
    </dgm:pt>
    <dgm:pt modelId="{79FE17DB-8989-4820-B184-610A404264EE}">
      <dgm:prSet/>
      <dgm:spPr/>
      <dgm:t>
        <a:bodyPr/>
        <a:lstStyle/>
        <a:p>
          <a:r>
            <a:rPr lang="fi-FI" dirty="0"/>
            <a:t>1956</a:t>
          </a:r>
        </a:p>
      </dgm:t>
    </dgm:pt>
    <dgm:pt modelId="{5903D01A-BB4B-46E1-95FC-E2393A01E623}" type="parTrans" cxnId="{B4A195C3-1F53-471B-913A-A2CC2E22F724}">
      <dgm:prSet/>
      <dgm:spPr/>
      <dgm:t>
        <a:bodyPr/>
        <a:lstStyle/>
        <a:p>
          <a:endParaRPr lang="fi-FI"/>
        </a:p>
      </dgm:t>
    </dgm:pt>
    <dgm:pt modelId="{0B0CB09F-C020-4757-8A09-17EABFA0C1E9}" type="sibTrans" cxnId="{B4A195C3-1F53-471B-913A-A2CC2E22F724}">
      <dgm:prSet/>
      <dgm:spPr/>
      <dgm:t>
        <a:bodyPr/>
        <a:lstStyle/>
        <a:p>
          <a:endParaRPr lang="fi-FI"/>
        </a:p>
      </dgm:t>
    </dgm:pt>
    <dgm:pt modelId="{0FD6240E-7B53-43C4-90B1-47D5FDA444CF}">
      <dgm:prSet/>
      <dgm:spPr/>
      <dgm:t>
        <a:bodyPr/>
        <a:lstStyle/>
        <a:p>
          <a:r>
            <a:rPr lang="fi-FI" dirty="0"/>
            <a:t>1966</a:t>
          </a:r>
        </a:p>
      </dgm:t>
    </dgm:pt>
    <dgm:pt modelId="{C78FBD5B-F60B-42BA-8B0A-75B55A1D55AF}" type="parTrans" cxnId="{A01C1A9C-928A-4112-A82E-7B518059AAAE}">
      <dgm:prSet/>
      <dgm:spPr/>
      <dgm:t>
        <a:bodyPr/>
        <a:lstStyle/>
        <a:p>
          <a:endParaRPr lang="fi-FI"/>
        </a:p>
      </dgm:t>
    </dgm:pt>
    <dgm:pt modelId="{17384AD6-7646-427F-8303-71D18113F915}" type="sibTrans" cxnId="{A01C1A9C-928A-4112-A82E-7B518059AAAE}">
      <dgm:prSet/>
      <dgm:spPr/>
      <dgm:t>
        <a:bodyPr/>
        <a:lstStyle/>
        <a:p>
          <a:endParaRPr lang="fi-FI"/>
        </a:p>
      </dgm:t>
    </dgm:pt>
    <dgm:pt modelId="{B8F7669C-3A69-4DCC-85CC-6CAF1D802723}">
      <dgm:prSet/>
      <dgm:spPr/>
      <dgm:t>
        <a:bodyPr/>
        <a:lstStyle/>
        <a:p>
          <a:r>
            <a:rPr lang="fi-FI" dirty="0"/>
            <a:t>1977</a:t>
          </a:r>
        </a:p>
      </dgm:t>
    </dgm:pt>
    <dgm:pt modelId="{C6221DD4-17C8-4235-A8F0-F45A0417628E}" type="parTrans" cxnId="{E9C0745E-F5EC-45EE-A617-85905538B970}">
      <dgm:prSet/>
      <dgm:spPr/>
      <dgm:t>
        <a:bodyPr/>
        <a:lstStyle/>
        <a:p>
          <a:endParaRPr lang="fi-FI"/>
        </a:p>
      </dgm:t>
    </dgm:pt>
    <dgm:pt modelId="{4D0636C5-7AC7-45B3-AEFA-63B4E2D7E0D8}" type="sibTrans" cxnId="{E9C0745E-F5EC-45EE-A617-85905538B970}">
      <dgm:prSet/>
      <dgm:spPr/>
      <dgm:t>
        <a:bodyPr/>
        <a:lstStyle/>
        <a:p>
          <a:endParaRPr lang="fi-FI"/>
        </a:p>
      </dgm:t>
    </dgm:pt>
    <dgm:pt modelId="{782B5F82-91A4-457D-B229-E3F323C01009}">
      <dgm:prSet/>
      <dgm:spPr/>
      <dgm:t>
        <a:bodyPr/>
        <a:lstStyle/>
        <a:p>
          <a:r>
            <a:rPr lang="fi-FI" dirty="0"/>
            <a:t>1995</a:t>
          </a:r>
        </a:p>
      </dgm:t>
    </dgm:pt>
    <dgm:pt modelId="{BB1F2A65-9364-4F1A-89E8-023FF00F56BE}" type="parTrans" cxnId="{0FF87800-C84A-487C-9BC4-FEE30FC9CCF1}">
      <dgm:prSet/>
      <dgm:spPr/>
      <dgm:t>
        <a:bodyPr/>
        <a:lstStyle/>
        <a:p>
          <a:endParaRPr lang="fi-FI"/>
        </a:p>
      </dgm:t>
    </dgm:pt>
    <dgm:pt modelId="{5FB406C7-C901-4465-83A7-A87FDDAF40C7}" type="sibTrans" cxnId="{0FF87800-C84A-487C-9BC4-FEE30FC9CCF1}">
      <dgm:prSet/>
      <dgm:spPr/>
      <dgm:t>
        <a:bodyPr/>
        <a:lstStyle/>
        <a:p>
          <a:endParaRPr lang="fi-FI"/>
        </a:p>
      </dgm:t>
    </dgm:pt>
    <dgm:pt modelId="{D1F49BA9-8343-4E48-A981-6884C07D328F}">
      <dgm:prSet/>
      <dgm:spPr/>
      <dgm:t>
        <a:bodyPr/>
        <a:lstStyle/>
        <a:p>
          <a:r>
            <a:rPr lang="fi-FI" dirty="0"/>
            <a:t>2004</a:t>
          </a:r>
        </a:p>
      </dgm:t>
    </dgm:pt>
    <dgm:pt modelId="{B898F547-97C0-43AC-9680-C12C3F01D334}" type="parTrans" cxnId="{A734BBE9-65D0-4D3E-8AB5-5D53298F6048}">
      <dgm:prSet/>
      <dgm:spPr/>
      <dgm:t>
        <a:bodyPr/>
        <a:lstStyle/>
        <a:p>
          <a:endParaRPr lang="fi-FI"/>
        </a:p>
      </dgm:t>
    </dgm:pt>
    <dgm:pt modelId="{D412A6A0-F490-4346-BCB2-3D22F7EE0EBC}" type="sibTrans" cxnId="{A734BBE9-65D0-4D3E-8AB5-5D53298F6048}">
      <dgm:prSet/>
      <dgm:spPr/>
      <dgm:t>
        <a:bodyPr/>
        <a:lstStyle/>
        <a:p>
          <a:endParaRPr lang="fi-FI"/>
        </a:p>
      </dgm:t>
    </dgm:pt>
    <dgm:pt modelId="{1CCB444E-C65A-4E97-8623-D6B03E21DB9F}">
      <dgm:prSet/>
      <dgm:spPr/>
      <dgm:t>
        <a:bodyPr/>
        <a:lstStyle/>
        <a:p>
          <a:r>
            <a:rPr lang="fi-FI" dirty="0"/>
            <a:t>2007</a:t>
          </a:r>
        </a:p>
      </dgm:t>
    </dgm:pt>
    <dgm:pt modelId="{419B5647-8428-43FA-B0D4-AFEAD7D5E6AF}" type="parTrans" cxnId="{781FCA53-1E92-4E91-85BC-B47014384DEC}">
      <dgm:prSet/>
      <dgm:spPr/>
      <dgm:t>
        <a:bodyPr/>
        <a:lstStyle/>
        <a:p>
          <a:endParaRPr lang="fi-FI"/>
        </a:p>
      </dgm:t>
    </dgm:pt>
    <dgm:pt modelId="{98D84F36-128C-4A42-8556-67F1824558D5}" type="sibTrans" cxnId="{781FCA53-1E92-4E91-85BC-B47014384DEC}">
      <dgm:prSet/>
      <dgm:spPr/>
      <dgm:t>
        <a:bodyPr/>
        <a:lstStyle/>
        <a:p>
          <a:endParaRPr lang="fi-FI"/>
        </a:p>
      </dgm:t>
    </dgm:pt>
    <dgm:pt modelId="{F0AE0AE8-C5B2-4AD3-9471-B4F51CC29F0B}">
      <dgm:prSet/>
      <dgm:spPr/>
      <dgm:t>
        <a:bodyPr/>
        <a:lstStyle/>
        <a:p>
          <a:r>
            <a:rPr lang="fi-FI" dirty="0"/>
            <a:t>2008</a:t>
          </a:r>
        </a:p>
      </dgm:t>
    </dgm:pt>
    <dgm:pt modelId="{DB0E266F-EF26-4E22-B070-7C1EFA1C32D2}" type="parTrans" cxnId="{F6FC5FC2-89DB-4B4B-B462-E3C1566C7A19}">
      <dgm:prSet/>
      <dgm:spPr/>
      <dgm:t>
        <a:bodyPr/>
        <a:lstStyle/>
        <a:p>
          <a:endParaRPr lang="fi-FI"/>
        </a:p>
      </dgm:t>
    </dgm:pt>
    <dgm:pt modelId="{F4660892-2DFA-4B8D-87F0-CE88AFA9885A}" type="sibTrans" cxnId="{F6FC5FC2-89DB-4B4B-B462-E3C1566C7A19}">
      <dgm:prSet/>
      <dgm:spPr/>
      <dgm:t>
        <a:bodyPr/>
        <a:lstStyle/>
        <a:p>
          <a:endParaRPr lang="fi-FI"/>
        </a:p>
      </dgm:t>
    </dgm:pt>
    <dgm:pt modelId="{513AB9FB-7DF6-45E7-90E7-B232B5200CEE}">
      <dgm:prSet/>
      <dgm:spPr/>
      <dgm:t>
        <a:bodyPr/>
        <a:lstStyle/>
        <a:p>
          <a:r>
            <a:rPr lang="fi-FI" dirty="0"/>
            <a:t>2010</a:t>
          </a:r>
        </a:p>
      </dgm:t>
    </dgm:pt>
    <dgm:pt modelId="{A76409F0-B54F-4FAB-92ED-B7B0ADF0EB61}" type="parTrans" cxnId="{25A079AC-D89A-4849-A782-5557CECEBD88}">
      <dgm:prSet/>
      <dgm:spPr/>
      <dgm:t>
        <a:bodyPr/>
        <a:lstStyle/>
        <a:p>
          <a:endParaRPr lang="fi-FI"/>
        </a:p>
      </dgm:t>
    </dgm:pt>
    <dgm:pt modelId="{E32321FB-6E5A-4620-9F03-6D52FAE43FC9}" type="sibTrans" cxnId="{25A079AC-D89A-4849-A782-5557CECEBD88}">
      <dgm:prSet/>
      <dgm:spPr/>
      <dgm:t>
        <a:bodyPr/>
        <a:lstStyle/>
        <a:p>
          <a:endParaRPr lang="fi-FI"/>
        </a:p>
      </dgm:t>
    </dgm:pt>
    <dgm:pt modelId="{E4DC8F5C-1997-42AF-B126-D74A142BD30E}">
      <dgm:prSet/>
      <dgm:spPr/>
      <dgm:t>
        <a:bodyPr/>
        <a:lstStyle/>
        <a:p>
          <a:r>
            <a:rPr lang="fi-FI" dirty="0"/>
            <a:t>2012</a:t>
          </a:r>
        </a:p>
      </dgm:t>
    </dgm:pt>
    <dgm:pt modelId="{D7E71BFB-8EE6-4BD9-B73B-EC0A52999E9B}" type="parTrans" cxnId="{26C15C6E-E94D-4D8C-B39A-817229BEF283}">
      <dgm:prSet/>
      <dgm:spPr/>
      <dgm:t>
        <a:bodyPr/>
        <a:lstStyle/>
        <a:p>
          <a:endParaRPr lang="fi-FI"/>
        </a:p>
      </dgm:t>
    </dgm:pt>
    <dgm:pt modelId="{9503AB0F-424C-4BA0-AF3A-F94C49837B51}" type="sibTrans" cxnId="{26C15C6E-E94D-4D8C-B39A-817229BEF283}">
      <dgm:prSet/>
      <dgm:spPr/>
      <dgm:t>
        <a:bodyPr/>
        <a:lstStyle/>
        <a:p>
          <a:endParaRPr lang="fi-FI"/>
        </a:p>
      </dgm:t>
    </dgm:pt>
    <dgm:pt modelId="{06BA0F1D-4668-41ED-B980-8FBD9A40344A}">
      <dgm:prSet/>
      <dgm:spPr/>
      <dgm:t>
        <a:bodyPr/>
        <a:lstStyle/>
        <a:p>
          <a:r>
            <a:rPr lang="fi-FI" dirty="0"/>
            <a:t>2015</a:t>
          </a:r>
        </a:p>
      </dgm:t>
    </dgm:pt>
    <dgm:pt modelId="{912EDD04-690A-4B62-9A01-30786AC7DD2E}" type="parTrans" cxnId="{3F29875C-145B-427E-BBC2-CCE82BB90945}">
      <dgm:prSet/>
      <dgm:spPr/>
      <dgm:t>
        <a:bodyPr/>
        <a:lstStyle/>
        <a:p>
          <a:endParaRPr lang="fi-FI"/>
        </a:p>
      </dgm:t>
    </dgm:pt>
    <dgm:pt modelId="{4BB1BF77-AAB4-483B-964E-525AE3A6A933}" type="sibTrans" cxnId="{3F29875C-145B-427E-BBC2-CCE82BB90945}">
      <dgm:prSet/>
      <dgm:spPr/>
      <dgm:t>
        <a:bodyPr/>
        <a:lstStyle/>
        <a:p>
          <a:endParaRPr lang="fi-FI"/>
        </a:p>
      </dgm:t>
    </dgm:pt>
    <dgm:pt modelId="{351E735B-BCD9-48B4-8C4F-20DAF8E1730A}">
      <dgm:prSet/>
      <dgm:spPr/>
      <dgm:t>
        <a:bodyPr/>
        <a:lstStyle/>
        <a:p>
          <a:r>
            <a:rPr lang="fi-FI" dirty="0"/>
            <a:t>2021</a:t>
          </a:r>
        </a:p>
      </dgm:t>
    </dgm:pt>
    <dgm:pt modelId="{9FDD0DA8-13B0-4BB4-934B-1F906215C059}" type="parTrans" cxnId="{E5FE6AC0-F3A1-4341-A8E6-488E5303D6F7}">
      <dgm:prSet/>
      <dgm:spPr/>
      <dgm:t>
        <a:bodyPr/>
        <a:lstStyle/>
        <a:p>
          <a:endParaRPr lang="fi-FI"/>
        </a:p>
      </dgm:t>
    </dgm:pt>
    <dgm:pt modelId="{87700B79-1169-4CE1-BB2D-54DBC2F83E4F}" type="sibTrans" cxnId="{E5FE6AC0-F3A1-4341-A8E6-488E5303D6F7}">
      <dgm:prSet/>
      <dgm:spPr/>
      <dgm:t>
        <a:bodyPr/>
        <a:lstStyle/>
        <a:p>
          <a:endParaRPr lang="fi-FI"/>
        </a:p>
      </dgm:t>
    </dgm:pt>
    <dgm:pt modelId="{AE83AF2C-3A17-43CA-BB01-D28663E8FA4C}" type="pres">
      <dgm:prSet presAssocID="{A454A6A1-ACEB-47E9-9DF5-C7487E135B15}" presName="Name0" presStyleCnt="0">
        <dgm:presLayoutVars>
          <dgm:dir/>
          <dgm:resizeHandles val="exact"/>
        </dgm:presLayoutVars>
      </dgm:prSet>
      <dgm:spPr/>
    </dgm:pt>
    <dgm:pt modelId="{7A698BF9-E8AE-41D3-B68F-CC1309921FEE}" type="pres">
      <dgm:prSet presAssocID="{9F77A7C4-7ACB-460C-9DEB-5880B24E256E}" presName="parTxOnly" presStyleLbl="node1" presStyleIdx="0" presStyleCnt="17">
        <dgm:presLayoutVars>
          <dgm:bulletEnabled val="1"/>
        </dgm:presLayoutVars>
      </dgm:prSet>
      <dgm:spPr/>
    </dgm:pt>
    <dgm:pt modelId="{9D87A941-F531-45D7-9017-8BE8B87CD681}" type="pres">
      <dgm:prSet presAssocID="{3D02D297-E7C3-4719-A544-142AE9B859EE}" presName="parSpace" presStyleCnt="0"/>
      <dgm:spPr/>
    </dgm:pt>
    <dgm:pt modelId="{785A0622-7466-4B69-9F61-AB9FD2D18392}" type="pres">
      <dgm:prSet presAssocID="{1624BD49-C9D6-41B3-99D1-0AE14F5A96A4}" presName="parTxOnly" presStyleLbl="node1" presStyleIdx="1" presStyleCnt="17">
        <dgm:presLayoutVars>
          <dgm:bulletEnabled val="1"/>
        </dgm:presLayoutVars>
      </dgm:prSet>
      <dgm:spPr/>
    </dgm:pt>
    <dgm:pt modelId="{6ED205B8-3D06-4B2E-8E3D-CD8CB99D04A1}" type="pres">
      <dgm:prSet presAssocID="{E02C0691-CB5C-4998-8F63-0C1528144CDC}" presName="parSpace" presStyleCnt="0"/>
      <dgm:spPr/>
    </dgm:pt>
    <dgm:pt modelId="{1329A758-9189-4C82-89DC-6D392E7C7BE7}" type="pres">
      <dgm:prSet presAssocID="{367A927C-DCB4-4E76-BA8F-5EF4BE84EB3B}" presName="parTxOnly" presStyleLbl="node1" presStyleIdx="2" presStyleCnt="17">
        <dgm:presLayoutVars>
          <dgm:bulletEnabled val="1"/>
        </dgm:presLayoutVars>
      </dgm:prSet>
      <dgm:spPr/>
    </dgm:pt>
    <dgm:pt modelId="{95539825-E24F-48EC-ACA0-04BC9F3C10B2}" type="pres">
      <dgm:prSet presAssocID="{DBAB3FF8-70AF-413B-959D-A754A9E9A525}" presName="parSpace" presStyleCnt="0"/>
      <dgm:spPr/>
    </dgm:pt>
    <dgm:pt modelId="{FD647822-4CE5-4271-B719-2A1C6953FE5C}" type="pres">
      <dgm:prSet presAssocID="{90058A58-6835-45FB-AB63-A1438ED9EA6C}" presName="parTxOnly" presStyleLbl="node1" presStyleIdx="3" presStyleCnt="17">
        <dgm:presLayoutVars>
          <dgm:bulletEnabled val="1"/>
        </dgm:presLayoutVars>
      </dgm:prSet>
      <dgm:spPr/>
    </dgm:pt>
    <dgm:pt modelId="{146240AA-E101-4EE9-BCBD-D2140908F7F6}" type="pres">
      <dgm:prSet presAssocID="{B76426A5-9CF0-4345-B592-5A86F17A2BF1}" presName="parSpace" presStyleCnt="0"/>
      <dgm:spPr/>
    </dgm:pt>
    <dgm:pt modelId="{C1F23B71-E0FB-423E-9901-2E621D1896AB}" type="pres">
      <dgm:prSet presAssocID="{40729D8E-4CF4-4DCC-A74B-7024CCF6E681}" presName="parTxOnly" presStyleLbl="node1" presStyleIdx="4" presStyleCnt="17">
        <dgm:presLayoutVars>
          <dgm:bulletEnabled val="1"/>
        </dgm:presLayoutVars>
      </dgm:prSet>
      <dgm:spPr/>
    </dgm:pt>
    <dgm:pt modelId="{8CF398A3-9D01-4FD9-A619-90EBD09484A8}" type="pres">
      <dgm:prSet presAssocID="{BE52D776-A590-4B95-83CE-CB3511A571E4}" presName="parSpace" presStyleCnt="0"/>
      <dgm:spPr/>
    </dgm:pt>
    <dgm:pt modelId="{3D7E3D4D-3FD4-4738-91E0-3DA9A1760C44}" type="pres">
      <dgm:prSet presAssocID="{0610D4C0-8618-4472-9122-1197E2DF8074}" presName="parTxOnly" presStyleLbl="node1" presStyleIdx="5" presStyleCnt="17">
        <dgm:presLayoutVars>
          <dgm:bulletEnabled val="1"/>
        </dgm:presLayoutVars>
      </dgm:prSet>
      <dgm:spPr/>
    </dgm:pt>
    <dgm:pt modelId="{2FFA3FF0-898F-4C65-9BC9-487D8D7E37D7}" type="pres">
      <dgm:prSet presAssocID="{AA8ADD32-AAC9-420D-BBF1-448B766404F2}" presName="parSpace" presStyleCnt="0"/>
      <dgm:spPr/>
    </dgm:pt>
    <dgm:pt modelId="{1D34BC95-A87A-41D8-96E6-FFE3DD69447C}" type="pres">
      <dgm:prSet presAssocID="{79FE17DB-8989-4820-B184-610A404264EE}" presName="parTxOnly" presStyleLbl="node1" presStyleIdx="6" presStyleCnt="17">
        <dgm:presLayoutVars>
          <dgm:bulletEnabled val="1"/>
        </dgm:presLayoutVars>
      </dgm:prSet>
      <dgm:spPr/>
    </dgm:pt>
    <dgm:pt modelId="{70228281-642C-4765-8608-7043289E20B1}" type="pres">
      <dgm:prSet presAssocID="{0B0CB09F-C020-4757-8A09-17EABFA0C1E9}" presName="parSpace" presStyleCnt="0"/>
      <dgm:spPr/>
    </dgm:pt>
    <dgm:pt modelId="{AD2F5C0B-9D8D-4539-A169-66ECA7BE5878}" type="pres">
      <dgm:prSet presAssocID="{0FD6240E-7B53-43C4-90B1-47D5FDA444CF}" presName="parTxOnly" presStyleLbl="node1" presStyleIdx="7" presStyleCnt="17">
        <dgm:presLayoutVars>
          <dgm:bulletEnabled val="1"/>
        </dgm:presLayoutVars>
      </dgm:prSet>
      <dgm:spPr/>
    </dgm:pt>
    <dgm:pt modelId="{5A6CA5FD-FD25-40EC-B4AE-4418CDA4FF89}" type="pres">
      <dgm:prSet presAssocID="{17384AD6-7646-427F-8303-71D18113F915}" presName="parSpace" presStyleCnt="0"/>
      <dgm:spPr/>
    </dgm:pt>
    <dgm:pt modelId="{2D336D0A-1F36-4D79-8FFD-162FD7C58E07}" type="pres">
      <dgm:prSet presAssocID="{B8F7669C-3A69-4DCC-85CC-6CAF1D802723}" presName="parTxOnly" presStyleLbl="node1" presStyleIdx="8" presStyleCnt="17">
        <dgm:presLayoutVars>
          <dgm:bulletEnabled val="1"/>
        </dgm:presLayoutVars>
      </dgm:prSet>
      <dgm:spPr/>
    </dgm:pt>
    <dgm:pt modelId="{10DF760C-8F5D-4446-B549-A3E7F6DA48B7}" type="pres">
      <dgm:prSet presAssocID="{4D0636C5-7AC7-45B3-AEFA-63B4E2D7E0D8}" presName="parSpace" presStyleCnt="0"/>
      <dgm:spPr/>
    </dgm:pt>
    <dgm:pt modelId="{CB8123D5-D5C2-4E03-B66D-1DD6201590B3}" type="pres">
      <dgm:prSet presAssocID="{782B5F82-91A4-457D-B229-E3F323C01009}" presName="parTxOnly" presStyleLbl="node1" presStyleIdx="9" presStyleCnt="17">
        <dgm:presLayoutVars>
          <dgm:bulletEnabled val="1"/>
        </dgm:presLayoutVars>
      </dgm:prSet>
      <dgm:spPr/>
    </dgm:pt>
    <dgm:pt modelId="{70FFCE21-AAAC-4893-9209-139963BFF846}" type="pres">
      <dgm:prSet presAssocID="{5FB406C7-C901-4465-83A7-A87FDDAF40C7}" presName="parSpace" presStyleCnt="0"/>
      <dgm:spPr/>
    </dgm:pt>
    <dgm:pt modelId="{748795AE-9924-4546-A7AE-82512233381D}" type="pres">
      <dgm:prSet presAssocID="{D1F49BA9-8343-4E48-A981-6884C07D328F}" presName="parTxOnly" presStyleLbl="node1" presStyleIdx="10" presStyleCnt="17">
        <dgm:presLayoutVars>
          <dgm:bulletEnabled val="1"/>
        </dgm:presLayoutVars>
      </dgm:prSet>
      <dgm:spPr/>
    </dgm:pt>
    <dgm:pt modelId="{794E68C8-3A88-4721-A53F-0C427DDBC530}" type="pres">
      <dgm:prSet presAssocID="{D412A6A0-F490-4346-BCB2-3D22F7EE0EBC}" presName="parSpace" presStyleCnt="0"/>
      <dgm:spPr/>
    </dgm:pt>
    <dgm:pt modelId="{4146DF95-8760-4974-9D69-0D391415A16C}" type="pres">
      <dgm:prSet presAssocID="{1CCB444E-C65A-4E97-8623-D6B03E21DB9F}" presName="parTxOnly" presStyleLbl="node1" presStyleIdx="11" presStyleCnt="17">
        <dgm:presLayoutVars>
          <dgm:bulletEnabled val="1"/>
        </dgm:presLayoutVars>
      </dgm:prSet>
      <dgm:spPr/>
    </dgm:pt>
    <dgm:pt modelId="{6C0D68EB-BF77-49C0-BCC0-D9F41541E0B2}" type="pres">
      <dgm:prSet presAssocID="{98D84F36-128C-4A42-8556-67F1824558D5}" presName="parSpace" presStyleCnt="0"/>
      <dgm:spPr/>
    </dgm:pt>
    <dgm:pt modelId="{E4E57567-59D1-490E-987C-ECC1192A8CDA}" type="pres">
      <dgm:prSet presAssocID="{F0AE0AE8-C5B2-4AD3-9471-B4F51CC29F0B}" presName="parTxOnly" presStyleLbl="node1" presStyleIdx="12" presStyleCnt="17">
        <dgm:presLayoutVars>
          <dgm:bulletEnabled val="1"/>
        </dgm:presLayoutVars>
      </dgm:prSet>
      <dgm:spPr/>
    </dgm:pt>
    <dgm:pt modelId="{BEAADE58-0550-444C-A295-C0D11524F412}" type="pres">
      <dgm:prSet presAssocID="{F4660892-2DFA-4B8D-87F0-CE88AFA9885A}" presName="parSpace" presStyleCnt="0"/>
      <dgm:spPr/>
    </dgm:pt>
    <dgm:pt modelId="{5A1C7CEB-CBDC-4592-8265-71F976C00A52}" type="pres">
      <dgm:prSet presAssocID="{513AB9FB-7DF6-45E7-90E7-B232B5200CEE}" presName="parTxOnly" presStyleLbl="node1" presStyleIdx="13" presStyleCnt="17">
        <dgm:presLayoutVars>
          <dgm:bulletEnabled val="1"/>
        </dgm:presLayoutVars>
      </dgm:prSet>
      <dgm:spPr/>
    </dgm:pt>
    <dgm:pt modelId="{D2C3EFB5-5A02-4259-8F7D-B19EEB0D1FC3}" type="pres">
      <dgm:prSet presAssocID="{E32321FB-6E5A-4620-9F03-6D52FAE43FC9}" presName="parSpace" presStyleCnt="0"/>
      <dgm:spPr/>
    </dgm:pt>
    <dgm:pt modelId="{E34DB785-BBDB-4EB2-8C5F-40B01E28B0A2}" type="pres">
      <dgm:prSet presAssocID="{E4DC8F5C-1997-42AF-B126-D74A142BD30E}" presName="parTxOnly" presStyleLbl="node1" presStyleIdx="14" presStyleCnt="17">
        <dgm:presLayoutVars>
          <dgm:bulletEnabled val="1"/>
        </dgm:presLayoutVars>
      </dgm:prSet>
      <dgm:spPr/>
    </dgm:pt>
    <dgm:pt modelId="{B466CEEE-4CED-4C3C-B8E5-963C5AB3465C}" type="pres">
      <dgm:prSet presAssocID="{9503AB0F-424C-4BA0-AF3A-F94C49837B51}" presName="parSpace" presStyleCnt="0"/>
      <dgm:spPr/>
    </dgm:pt>
    <dgm:pt modelId="{E0196735-8E98-4E4B-B1C0-C7504E3CA772}" type="pres">
      <dgm:prSet presAssocID="{06BA0F1D-4668-41ED-B980-8FBD9A40344A}" presName="parTxOnly" presStyleLbl="node1" presStyleIdx="15" presStyleCnt="17">
        <dgm:presLayoutVars>
          <dgm:bulletEnabled val="1"/>
        </dgm:presLayoutVars>
      </dgm:prSet>
      <dgm:spPr/>
    </dgm:pt>
    <dgm:pt modelId="{2AC7ED4D-C9E4-47CF-88D1-9185CFA9E0FA}" type="pres">
      <dgm:prSet presAssocID="{4BB1BF77-AAB4-483B-964E-525AE3A6A933}" presName="parSpace" presStyleCnt="0"/>
      <dgm:spPr/>
    </dgm:pt>
    <dgm:pt modelId="{2170EDD9-2C9A-42D0-8C4C-CCCA4D8FC3EC}" type="pres">
      <dgm:prSet presAssocID="{351E735B-BCD9-48B4-8C4F-20DAF8E1730A}" presName="parTxOnly" presStyleLbl="node1" presStyleIdx="16" presStyleCnt="17">
        <dgm:presLayoutVars>
          <dgm:bulletEnabled val="1"/>
        </dgm:presLayoutVars>
      </dgm:prSet>
      <dgm:spPr/>
    </dgm:pt>
  </dgm:ptLst>
  <dgm:cxnLst>
    <dgm:cxn modelId="{0FF87800-C84A-487C-9BC4-FEE30FC9CCF1}" srcId="{A454A6A1-ACEB-47E9-9DF5-C7487E135B15}" destId="{782B5F82-91A4-457D-B229-E3F323C01009}" srcOrd="9" destOrd="0" parTransId="{BB1F2A65-9364-4F1A-89E8-023FF00F56BE}" sibTransId="{5FB406C7-C901-4465-83A7-A87FDDAF40C7}"/>
    <dgm:cxn modelId="{87324709-733C-4F7F-A55F-16C0E9346559}" type="presOf" srcId="{9F77A7C4-7ACB-460C-9DEB-5880B24E256E}" destId="{7A698BF9-E8AE-41D3-B68F-CC1309921FEE}" srcOrd="0" destOrd="0" presId="urn:microsoft.com/office/officeart/2005/8/layout/hChevron3"/>
    <dgm:cxn modelId="{F1A23B1C-0D74-47AA-946B-1D3E6E37926B}" srcId="{A454A6A1-ACEB-47E9-9DF5-C7487E135B15}" destId="{9F77A7C4-7ACB-460C-9DEB-5880B24E256E}" srcOrd="0" destOrd="0" parTransId="{C6E5A7D3-3868-4672-96B2-17B178BCC426}" sibTransId="{3D02D297-E7C3-4719-A544-142AE9B859EE}"/>
    <dgm:cxn modelId="{10834129-E797-48F0-B5FE-1F0D69E61F92}" srcId="{A454A6A1-ACEB-47E9-9DF5-C7487E135B15}" destId="{40729D8E-4CF4-4DCC-A74B-7024CCF6E681}" srcOrd="4" destOrd="0" parTransId="{21F9419B-46E3-4147-81B7-346FDA69A739}" sibTransId="{BE52D776-A590-4B95-83CE-CB3511A571E4}"/>
    <dgm:cxn modelId="{97B4D52A-22F5-4EC4-B2FD-1819FC2594D8}" type="presOf" srcId="{351E735B-BCD9-48B4-8C4F-20DAF8E1730A}" destId="{2170EDD9-2C9A-42D0-8C4C-CCCA4D8FC3EC}" srcOrd="0" destOrd="0" presId="urn:microsoft.com/office/officeart/2005/8/layout/hChevron3"/>
    <dgm:cxn modelId="{5D23602D-6444-4254-AC18-18CF470E4606}" type="presOf" srcId="{0FD6240E-7B53-43C4-90B1-47D5FDA444CF}" destId="{AD2F5C0B-9D8D-4539-A169-66ECA7BE5878}" srcOrd="0" destOrd="0" presId="urn:microsoft.com/office/officeart/2005/8/layout/hChevron3"/>
    <dgm:cxn modelId="{584BB439-D9EB-41EA-BD6D-ED1191713DCC}" srcId="{A454A6A1-ACEB-47E9-9DF5-C7487E135B15}" destId="{0610D4C0-8618-4472-9122-1197E2DF8074}" srcOrd="5" destOrd="0" parTransId="{3D636646-5475-4EDA-BDD6-8071397A3F7B}" sibTransId="{AA8ADD32-AAC9-420D-BBF1-448B766404F2}"/>
    <dgm:cxn modelId="{6148393E-9960-4835-B81C-6E669E14BEF0}" srcId="{A454A6A1-ACEB-47E9-9DF5-C7487E135B15}" destId="{90058A58-6835-45FB-AB63-A1438ED9EA6C}" srcOrd="3" destOrd="0" parTransId="{8F7A8F0F-1066-4A17-AD0F-777033D6EE59}" sibTransId="{B76426A5-9CF0-4345-B592-5A86F17A2BF1}"/>
    <dgm:cxn modelId="{6616C25B-5552-4B52-9216-62C3D489A130}" type="presOf" srcId="{1624BD49-C9D6-41B3-99D1-0AE14F5A96A4}" destId="{785A0622-7466-4B69-9F61-AB9FD2D18392}" srcOrd="0" destOrd="0" presId="urn:microsoft.com/office/officeart/2005/8/layout/hChevron3"/>
    <dgm:cxn modelId="{3F29875C-145B-427E-BBC2-CCE82BB90945}" srcId="{A454A6A1-ACEB-47E9-9DF5-C7487E135B15}" destId="{06BA0F1D-4668-41ED-B980-8FBD9A40344A}" srcOrd="15" destOrd="0" parTransId="{912EDD04-690A-4B62-9A01-30786AC7DD2E}" sibTransId="{4BB1BF77-AAB4-483B-964E-525AE3A6A933}"/>
    <dgm:cxn modelId="{E9C0745E-F5EC-45EE-A617-85905538B970}" srcId="{A454A6A1-ACEB-47E9-9DF5-C7487E135B15}" destId="{B8F7669C-3A69-4DCC-85CC-6CAF1D802723}" srcOrd="8" destOrd="0" parTransId="{C6221DD4-17C8-4235-A8F0-F45A0417628E}" sibTransId="{4D0636C5-7AC7-45B3-AEFA-63B4E2D7E0D8}"/>
    <dgm:cxn modelId="{B1D27260-ED75-4C12-A3BC-D1D94AAE5E24}" type="presOf" srcId="{367A927C-DCB4-4E76-BA8F-5EF4BE84EB3B}" destId="{1329A758-9189-4C82-89DC-6D392E7C7BE7}" srcOrd="0" destOrd="0" presId="urn:microsoft.com/office/officeart/2005/8/layout/hChevron3"/>
    <dgm:cxn modelId="{2F20A542-F8AD-4882-961E-EDB5E0B29713}" type="presOf" srcId="{E4DC8F5C-1997-42AF-B126-D74A142BD30E}" destId="{E34DB785-BBDB-4EB2-8C5F-40B01E28B0A2}" srcOrd="0" destOrd="0" presId="urn:microsoft.com/office/officeart/2005/8/layout/hChevron3"/>
    <dgm:cxn modelId="{5B1BD966-608B-424F-90C1-CB77752A07F3}" type="presOf" srcId="{1CCB444E-C65A-4E97-8623-D6B03E21DB9F}" destId="{4146DF95-8760-4974-9D69-0D391415A16C}" srcOrd="0" destOrd="0" presId="urn:microsoft.com/office/officeart/2005/8/layout/hChevron3"/>
    <dgm:cxn modelId="{E591AD6C-E414-4EA9-9A58-9DC9D0E37199}" type="presOf" srcId="{0610D4C0-8618-4472-9122-1197E2DF8074}" destId="{3D7E3D4D-3FD4-4738-91E0-3DA9A1760C44}" srcOrd="0" destOrd="0" presId="urn:microsoft.com/office/officeart/2005/8/layout/hChevron3"/>
    <dgm:cxn modelId="{FCDC076D-6009-4910-8932-79ED7C31A8B8}" type="presOf" srcId="{90058A58-6835-45FB-AB63-A1438ED9EA6C}" destId="{FD647822-4CE5-4271-B719-2A1C6953FE5C}" srcOrd="0" destOrd="0" presId="urn:microsoft.com/office/officeart/2005/8/layout/hChevron3"/>
    <dgm:cxn modelId="{26C15C6E-E94D-4D8C-B39A-817229BEF283}" srcId="{A454A6A1-ACEB-47E9-9DF5-C7487E135B15}" destId="{E4DC8F5C-1997-42AF-B126-D74A142BD30E}" srcOrd="14" destOrd="0" parTransId="{D7E71BFB-8EE6-4BD9-B73B-EC0A52999E9B}" sibTransId="{9503AB0F-424C-4BA0-AF3A-F94C49837B51}"/>
    <dgm:cxn modelId="{648B5D4E-20A9-4AEB-BE79-410737F5648E}" type="presOf" srcId="{782B5F82-91A4-457D-B229-E3F323C01009}" destId="{CB8123D5-D5C2-4E03-B66D-1DD6201590B3}" srcOrd="0" destOrd="0" presId="urn:microsoft.com/office/officeart/2005/8/layout/hChevron3"/>
    <dgm:cxn modelId="{4F22426E-8D23-4BEC-A1AE-96A84B7432D8}" type="presOf" srcId="{40729D8E-4CF4-4DCC-A74B-7024CCF6E681}" destId="{C1F23B71-E0FB-423E-9901-2E621D1896AB}" srcOrd="0" destOrd="0" presId="urn:microsoft.com/office/officeart/2005/8/layout/hChevron3"/>
    <dgm:cxn modelId="{93B65B53-71D2-4C1F-9377-FD0D6887D47A}" type="presOf" srcId="{A454A6A1-ACEB-47E9-9DF5-C7487E135B15}" destId="{AE83AF2C-3A17-43CA-BB01-D28663E8FA4C}" srcOrd="0" destOrd="0" presId="urn:microsoft.com/office/officeart/2005/8/layout/hChevron3"/>
    <dgm:cxn modelId="{781FCA53-1E92-4E91-85BC-B47014384DEC}" srcId="{A454A6A1-ACEB-47E9-9DF5-C7487E135B15}" destId="{1CCB444E-C65A-4E97-8623-D6B03E21DB9F}" srcOrd="11" destOrd="0" parTransId="{419B5647-8428-43FA-B0D4-AFEAD7D5E6AF}" sibTransId="{98D84F36-128C-4A42-8556-67F1824558D5}"/>
    <dgm:cxn modelId="{441E5A7D-ECF3-479F-91FB-E4A05EE94431}" type="presOf" srcId="{B8F7669C-3A69-4DCC-85CC-6CAF1D802723}" destId="{2D336D0A-1F36-4D79-8FFD-162FD7C58E07}" srcOrd="0" destOrd="0" presId="urn:microsoft.com/office/officeart/2005/8/layout/hChevron3"/>
    <dgm:cxn modelId="{F1E8C391-FD4B-4DCC-9A98-D806A1F7BC88}" type="presOf" srcId="{F0AE0AE8-C5B2-4AD3-9471-B4F51CC29F0B}" destId="{E4E57567-59D1-490E-987C-ECC1192A8CDA}" srcOrd="0" destOrd="0" presId="urn:microsoft.com/office/officeart/2005/8/layout/hChevron3"/>
    <dgm:cxn modelId="{EACBAC94-7816-4D76-8F87-12855F9BE305}" type="presOf" srcId="{79FE17DB-8989-4820-B184-610A404264EE}" destId="{1D34BC95-A87A-41D8-96E6-FFE3DD69447C}" srcOrd="0" destOrd="0" presId="urn:microsoft.com/office/officeart/2005/8/layout/hChevron3"/>
    <dgm:cxn modelId="{39BE829B-CF41-4500-BF22-D5549DB87679}" srcId="{A454A6A1-ACEB-47E9-9DF5-C7487E135B15}" destId="{367A927C-DCB4-4E76-BA8F-5EF4BE84EB3B}" srcOrd="2" destOrd="0" parTransId="{033225D8-1413-4C24-A2FD-07F7C2D621C5}" sibTransId="{DBAB3FF8-70AF-413B-959D-A754A9E9A525}"/>
    <dgm:cxn modelId="{A01C1A9C-928A-4112-A82E-7B518059AAAE}" srcId="{A454A6A1-ACEB-47E9-9DF5-C7487E135B15}" destId="{0FD6240E-7B53-43C4-90B1-47D5FDA444CF}" srcOrd="7" destOrd="0" parTransId="{C78FBD5B-F60B-42BA-8B0A-75B55A1D55AF}" sibTransId="{17384AD6-7646-427F-8303-71D18113F915}"/>
    <dgm:cxn modelId="{3003A1A0-F79A-4341-BFDF-617A37D612D4}" srcId="{A454A6A1-ACEB-47E9-9DF5-C7487E135B15}" destId="{1624BD49-C9D6-41B3-99D1-0AE14F5A96A4}" srcOrd="1" destOrd="0" parTransId="{D32D4575-F537-4D39-A5B5-9D895E61CFFD}" sibTransId="{E02C0691-CB5C-4998-8F63-0C1528144CDC}"/>
    <dgm:cxn modelId="{25A079AC-D89A-4849-A782-5557CECEBD88}" srcId="{A454A6A1-ACEB-47E9-9DF5-C7487E135B15}" destId="{513AB9FB-7DF6-45E7-90E7-B232B5200CEE}" srcOrd="13" destOrd="0" parTransId="{A76409F0-B54F-4FAB-92ED-B7B0ADF0EB61}" sibTransId="{E32321FB-6E5A-4620-9F03-6D52FAE43FC9}"/>
    <dgm:cxn modelId="{D13D37BE-F675-4D66-AE27-E029C23FEB8B}" type="presOf" srcId="{D1F49BA9-8343-4E48-A981-6884C07D328F}" destId="{748795AE-9924-4546-A7AE-82512233381D}" srcOrd="0" destOrd="0" presId="urn:microsoft.com/office/officeart/2005/8/layout/hChevron3"/>
    <dgm:cxn modelId="{E5FE6AC0-F3A1-4341-A8E6-488E5303D6F7}" srcId="{A454A6A1-ACEB-47E9-9DF5-C7487E135B15}" destId="{351E735B-BCD9-48B4-8C4F-20DAF8E1730A}" srcOrd="16" destOrd="0" parTransId="{9FDD0DA8-13B0-4BB4-934B-1F906215C059}" sibTransId="{87700B79-1169-4CE1-BB2D-54DBC2F83E4F}"/>
    <dgm:cxn modelId="{F6FC5FC2-89DB-4B4B-B462-E3C1566C7A19}" srcId="{A454A6A1-ACEB-47E9-9DF5-C7487E135B15}" destId="{F0AE0AE8-C5B2-4AD3-9471-B4F51CC29F0B}" srcOrd="12" destOrd="0" parTransId="{DB0E266F-EF26-4E22-B070-7C1EFA1C32D2}" sibTransId="{F4660892-2DFA-4B8D-87F0-CE88AFA9885A}"/>
    <dgm:cxn modelId="{B4A195C3-1F53-471B-913A-A2CC2E22F724}" srcId="{A454A6A1-ACEB-47E9-9DF5-C7487E135B15}" destId="{79FE17DB-8989-4820-B184-610A404264EE}" srcOrd="6" destOrd="0" parTransId="{5903D01A-BB4B-46E1-95FC-E2393A01E623}" sibTransId="{0B0CB09F-C020-4757-8A09-17EABFA0C1E9}"/>
    <dgm:cxn modelId="{B29FDACC-6CEC-438E-8046-794C21D808DC}" type="presOf" srcId="{06BA0F1D-4668-41ED-B980-8FBD9A40344A}" destId="{E0196735-8E98-4E4B-B1C0-C7504E3CA772}" srcOrd="0" destOrd="0" presId="urn:microsoft.com/office/officeart/2005/8/layout/hChevron3"/>
    <dgm:cxn modelId="{CEB193D1-CF76-48C2-BDB1-C06FA53ED5C3}" type="presOf" srcId="{513AB9FB-7DF6-45E7-90E7-B232B5200CEE}" destId="{5A1C7CEB-CBDC-4592-8265-71F976C00A52}" srcOrd="0" destOrd="0" presId="urn:microsoft.com/office/officeart/2005/8/layout/hChevron3"/>
    <dgm:cxn modelId="{A734BBE9-65D0-4D3E-8AB5-5D53298F6048}" srcId="{A454A6A1-ACEB-47E9-9DF5-C7487E135B15}" destId="{D1F49BA9-8343-4E48-A981-6884C07D328F}" srcOrd="10" destOrd="0" parTransId="{B898F547-97C0-43AC-9680-C12C3F01D334}" sibTransId="{D412A6A0-F490-4346-BCB2-3D22F7EE0EBC}"/>
    <dgm:cxn modelId="{567B419B-CC1B-4715-846F-EBC0B4235F43}" type="presParOf" srcId="{AE83AF2C-3A17-43CA-BB01-D28663E8FA4C}" destId="{7A698BF9-E8AE-41D3-B68F-CC1309921FEE}" srcOrd="0" destOrd="0" presId="urn:microsoft.com/office/officeart/2005/8/layout/hChevron3"/>
    <dgm:cxn modelId="{77EB5482-AD17-4CEB-9F04-DA1D2C771E81}" type="presParOf" srcId="{AE83AF2C-3A17-43CA-BB01-D28663E8FA4C}" destId="{9D87A941-F531-45D7-9017-8BE8B87CD681}" srcOrd="1" destOrd="0" presId="urn:microsoft.com/office/officeart/2005/8/layout/hChevron3"/>
    <dgm:cxn modelId="{4C512722-BF35-461B-87CD-82F8DF9E714E}" type="presParOf" srcId="{AE83AF2C-3A17-43CA-BB01-D28663E8FA4C}" destId="{785A0622-7466-4B69-9F61-AB9FD2D18392}" srcOrd="2" destOrd="0" presId="urn:microsoft.com/office/officeart/2005/8/layout/hChevron3"/>
    <dgm:cxn modelId="{03CAD575-CCE4-4C9D-861F-B92FC8C7F2A8}" type="presParOf" srcId="{AE83AF2C-3A17-43CA-BB01-D28663E8FA4C}" destId="{6ED205B8-3D06-4B2E-8E3D-CD8CB99D04A1}" srcOrd="3" destOrd="0" presId="urn:microsoft.com/office/officeart/2005/8/layout/hChevron3"/>
    <dgm:cxn modelId="{260E8E80-6E45-49B7-9769-62C0DB52F831}" type="presParOf" srcId="{AE83AF2C-3A17-43CA-BB01-D28663E8FA4C}" destId="{1329A758-9189-4C82-89DC-6D392E7C7BE7}" srcOrd="4" destOrd="0" presId="urn:microsoft.com/office/officeart/2005/8/layout/hChevron3"/>
    <dgm:cxn modelId="{9ED1FB49-4265-4AEA-ABE0-F664ECDBF922}" type="presParOf" srcId="{AE83AF2C-3A17-43CA-BB01-D28663E8FA4C}" destId="{95539825-E24F-48EC-ACA0-04BC9F3C10B2}" srcOrd="5" destOrd="0" presId="urn:microsoft.com/office/officeart/2005/8/layout/hChevron3"/>
    <dgm:cxn modelId="{85F34AEE-9F4B-4A7D-9C44-D094A687F768}" type="presParOf" srcId="{AE83AF2C-3A17-43CA-BB01-D28663E8FA4C}" destId="{FD647822-4CE5-4271-B719-2A1C6953FE5C}" srcOrd="6" destOrd="0" presId="urn:microsoft.com/office/officeart/2005/8/layout/hChevron3"/>
    <dgm:cxn modelId="{89E21247-0458-45C9-9B1A-49ABFA11EA1D}" type="presParOf" srcId="{AE83AF2C-3A17-43CA-BB01-D28663E8FA4C}" destId="{146240AA-E101-4EE9-BCBD-D2140908F7F6}" srcOrd="7" destOrd="0" presId="urn:microsoft.com/office/officeart/2005/8/layout/hChevron3"/>
    <dgm:cxn modelId="{C72CE25A-2758-46DF-8E4C-032652BC48DA}" type="presParOf" srcId="{AE83AF2C-3A17-43CA-BB01-D28663E8FA4C}" destId="{C1F23B71-E0FB-423E-9901-2E621D1896AB}" srcOrd="8" destOrd="0" presId="urn:microsoft.com/office/officeart/2005/8/layout/hChevron3"/>
    <dgm:cxn modelId="{9F5F95CE-AB5B-4487-8181-8DAF1A4A5CA2}" type="presParOf" srcId="{AE83AF2C-3A17-43CA-BB01-D28663E8FA4C}" destId="{8CF398A3-9D01-4FD9-A619-90EBD09484A8}" srcOrd="9" destOrd="0" presId="urn:microsoft.com/office/officeart/2005/8/layout/hChevron3"/>
    <dgm:cxn modelId="{8DB7A6FE-D06B-417C-BB19-90CCC7E727AF}" type="presParOf" srcId="{AE83AF2C-3A17-43CA-BB01-D28663E8FA4C}" destId="{3D7E3D4D-3FD4-4738-91E0-3DA9A1760C44}" srcOrd="10" destOrd="0" presId="urn:microsoft.com/office/officeart/2005/8/layout/hChevron3"/>
    <dgm:cxn modelId="{707A55AA-E95B-401F-A5CE-25524DADDED5}" type="presParOf" srcId="{AE83AF2C-3A17-43CA-BB01-D28663E8FA4C}" destId="{2FFA3FF0-898F-4C65-9BC9-487D8D7E37D7}" srcOrd="11" destOrd="0" presId="urn:microsoft.com/office/officeart/2005/8/layout/hChevron3"/>
    <dgm:cxn modelId="{35CED858-EB8C-41C7-889A-B5039B9E08D4}" type="presParOf" srcId="{AE83AF2C-3A17-43CA-BB01-D28663E8FA4C}" destId="{1D34BC95-A87A-41D8-96E6-FFE3DD69447C}" srcOrd="12" destOrd="0" presId="urn:microsoft.com/office/officeart/2005/8/layout/hChevron3"/>
    <dgm:cxn modelId="{1F4035E6-74FE-4C10-92EC-8A227D1C4B55}" type="presParOf" srcId="{AE83AF2C-3A17-43CA-BB01-D28663E8FA4C}" destId="{70228281-642C-4765-8608-7043289E20B1}" srcOrd="13" destOrd="0" presId="urn:microsoft.com/office/officeart/2005/8/layout/hChevron3"/>
    <dgm:cxn modelId="{D3F5208A-CB52-4D11-ABA6-88ACAD82E765}" type="presParOf" srcId="{AE83AF2C-3A17-43CA-BB01-D28663E8FA4C}" destId="{AD2F5C0B-9D8D-4539-A169-66ECA7BE5878}" srcOrd="14" destOrd="0" presId="urn:microsoft.com/office/officeart/2005/8/layout/hChevron3"/>
    <dgm:cxn modelId="{EEB781D1-A9F4-44DC-BF27-C40DFA38E9FE}" type="presParOf" srcId="{AE83AF2C-3A17-43CA-BB01-D28663E8FA4C}" destId="{5A6CA5FD-FD25-40EC-B4AE-4418CDA4FF89}" srcOrd="15" destOrd="0" presId="urn:microsoft.com/office/officeart/2005/8/layout/hChevron3"/>
    <dgm:cxn modelId="{293B39CD-8553-4285-9A32-86A767CACD0B}" type="presParOf" srcId="{AE83AF2C-3A17-43CA-BB01-D28663E8FA4C}" destId="{2D336D0A-1F36-4D79-8FFD-162FD7C58E07}" srcOrd="16" destOrd="0" presId="urn:microsoft.com/office/officeart/2005/8/layout/hChevron3"/>
    <dgm:cxn modelId="{7A81730D-80B8-4E3C-A7CE-86761B4DB3F7}" type="presParOf" srcId="{AE83AF2C-3A17-43CA-BB01-D28663E8FA4C}" destId="{10DF760C-8F5D-4446-B549-A3E7F6DA48B7}" srcOrd="17" destOrd="0" presId="urn:microsoft.com/office/officeart/2005/8/layout/hChevron3"/>
    <dgm:cxn modelId="{084740C9-087A-4054-A299-BE53F935CFA4}" type="presParOf" srcId="{AE83AF2C-3A17-43CA-BB01-D28663E8FA4C}" destId="{CB8123D5-D5C2-4E03-B66D-1DD6201590B3}" srcOrd="18" destOrd="0" presId="urn:microsoft.com/office/officeart/2005/8/layout/hChevron3"/>
    <dgm:cxn modelId="{4C814F8E-5D28-481F-8B21-81AB89A8A89D}" type="presParOf" srcId="{AE83AF2C-3A17-43CA-BB01-D28663E8FA4C}" destId="{70FFCE21-AAAC-4893-9209-139963BFF846}" srcOrd="19" destOrd="0" presId="urn:microsoft.com/office/officeart/2005/8/layout/hChevron3"/>
    <dgm:cxn modelId="{51A42964-30A1-4EC3-9DEE-E4EC3A0BC7DF}" type="presParOf" srcId="{AE83AF2C-3A17-43CA-BB01-D28663E8FA4C}" destId="{748795AE-9924-4546-A7AE-82512233381D}" srcOrd="20" destOrd="0" presId="urn:microsoft.com/office/officeart/2005/8/layout/hChevron3"/>
    <dgm:cxn modelId="{CDADC9F7-ACA6-40A4-8AE4-562FAE0C7BEE}" type="presParOf" srcId="{AE83AF2C-3A17-43CA-BB01-D28663E8FA4C}" destId="{794E68C8-3A88-4721-A53F-0C427DDBC530}" srcOrd="21" destOrd="0" presId="urn:microsoft.com/office/officeart/2005/8/layout/hChevron3"/>
    <dgm:cxn modelId="{C5CE222C-975B-44B6-89CA-1AB1CF3A0395}" type="presParOf" srcId="{AE83AF2C-3A17-43CA-BB01-D28663E8FA4C}" destId="{4146DF95-8760-4974-9D69-0D391415A16C}" srcOrd="22" destOrd="0" presId="urn:microsoft.com/office/officeart/2005/8/layout/hChevron3"/>
    <dgm:cxn modelId="{605BE53D-3C84-4BB0-A68A-AC0FB2750C95}" type="presParOf" srcId="{AE83AF2C-3A17-43CA-BB01-D28663E8FA4C}" destId="{6C0D68EB-BF77-49C0-BCC0-D9F41541E0B2}" srcOrd="23" destOrd="0" presId="urn:microsoft.com/office/officeart/2005/8/layout/hChevron3"/>
    <dgm:cxn modelId="{4D8EE2C5-EA11-47FB-A4B2-73161A1892D0}" type="presParOf" srcId="{AE83AF2C-3A17-43CA-BB01-D28663E8FA4C}" destId="{E4E57567-59D1-490E-987C-ECC1192A8CDA}" srcOrd="24" destOrd="0" presId="urn:microsoft.com/office/officeart/2005/8/layout/hChevron3"/>
    <dgm:cxn modelId="{10334721-9EAA-4A68-98CC-0C5BB9A039DD}" type="presParOf" srcId="{AE83AF2C-3A17-43CA-BB01-D28663E8FA4C}" destId="{BEAADE58-0550-444C-A295-C0D11524F412}" srcOrd="25" destOrd="0" presId="urn:microsoft.com/office/officeart/2005/8/layout/hChevron3"/>
    <dgm:cxn modelId="{8BCE1F28-8820-47A7-8CBF-A244C8871672}" type="presParOf" srcId="{AE83AF2C-3A17-43CA-BB01-D28663E8FA4C}" destId="{5A1C7CEB-CBDC-4592-8265-71F976C00A52}" srcOrd="26" destOrd="0" presId="urn:microsoft.com/office/officeart/2005/8/layout/hChevron3"/>
    <dgm:cxn modelId="{6C486A29-B874-4EFE-B724-592EEC2EB198}" type="presParOf" srcId="{AE83AF2C-3A17-43CA-BB01-D28663E8FA4C}" destId="{D2C3EFB5-5A02-4259-8F7D-B19EEB0D1FC3}" srcOrd="27" destOrd="0" presId="urn:microsoft.com/office/officeart/2005/8/layout/hChevron3"/>
    <dgm:cxn modelId="{2CDAE34E-2F92-45F5-9DC7-145B445FDA62}" type="presParOf" srcId="{AE83AF2C-3A17-43CA-BB01-D28663E8FA4C}" destId="{E34DB785-BBDB-4EB2-8C5F-40B01E28B0A2}" srcOrd="28" destOrd="0" presId="urn:microsoft.com/office/officeart/2005/8/layout/hChevron3"/>
    <dgm:cxn modelId="{28486AF1-95C1-4F88-BE0B-1A0949681C12}" type="presParOf" srcId="{AE83AF2C-3A17-43CA-BB01-D28663E8FA4C}" destId="{B466CEEE-4CED-4C3C-B8E5-963C5AB3465C}" srcOrd="29" destOrd="0" presId="urn:microsoft.com/office/officeart/2005/8/layout/hChevron3"/>
    <dgm:cxn modelId="{BFC04309-D6B7-4C7D-9798-E1C478AAC4B1}" type="presParOf" srcId="{AE83AF2C-3A17-43CA-BB01-D28663E8FA4C}" destId="{E0196735-8E98-4E4B-B1C0-C7504E3CA772}" srcOrd="30" destOrd="0" presId="urn:microsoft.com/office/officeart/2005/8/layout/hChevron3"/>
    <dgm:cxn modelId="{062A5D89-0753-4EB9-89D2-6638227A4CF2}" type="presParOf" srcId="{AE83AF2C-3A17-43CA-BB01-D28663E8FA4C}" destId="{2AC7ED4D-C9E4-47CF-88D1-9185CFA9E0FA}" srcOrd="31" destOrd="0" presId="urn:microsoft.com/office/officeart/2005/8/layout/hChevron3"/>
    <dgm:cxn modelId="{AE795304-458C-4772-9D64-5CC005744975}" type="presParOf" srcId="{AE83AF2C-3A17-43CA-BB01-D28663E8FA4C}" destId="{2170EDD9-2C9A-42D0-8C4C-CCCA4D8FC3EC}" srcOrd="3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98BF9-E8AE-41D3-B68F-CC1309921FEE}">
      <dsp:nvSpPr>
        <dsp:cNvPr id="0" name=""/>
        <dsp:cNvSpPr/>
      </dsp:nvSpPr>
      <dsp:spPr>
        <a:xfrm>
          <a:off x="5925" y="1291954"/>
          <a:ext cx="817163" cy="3268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-1716</a:t>
          </a:r>
        </a:p>
      </dsp:txBody>
      <dsp:txXfrm>
        <a:off x="5925" y="1291954"/>
        <a:ext cx="735447" cy="326865"/>
      </dsp:txXfrm>
    </dsp:sp>
    <dsp:sp modelId="{785A0622-7466-4B69-9F61-AB9FD2D18392}">
      <dsp:nvSpPr>
        <dsp:cNvPr id="0" name=""/>
        <dsp:cNvSpPr/>
      </dsp:nvSpPr>
      <dsp:spPr>
        <a:xfrm>
          <a:off x="659656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1651</a:t>
          </a:r>
        </a:p>
      </dsp:txBody>
      <dsp:txXfrm>
        <a:off x="823089" y="1291954"/>
        <a:ext cx="490298" cy="326865"/>
      </dsp:txXfrm>
    </dsp:sp>
    <dsp:sp modelId="{1329A758-9189-4C82-89DC-6D392E7C7BE7}">
      <dsp:nvSpPr>
        <dsp:cNvPr id="0" name=""/>
        <dsp:cNvSpPr/>
      </dsp:nvSpPr>
      <dsp:spPr>
        <a:xfrm>
          <a:off x="1313387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1825</a:t>
          </a:r>
        </a:p>
      </dsp:txBody>
      <dsp:txXfrm>
        <a:off x="1476820" y="1291954"/>
        <a:ext cx="490298" cy="326865"/>
      </dsp:txXfrm>
    </dsp:sp>
    <dsp:sp modelId="{FD647822-4CE5-4271-B719-2A1C6953FE5C}">
      <dsp:nvSpPr>
        <dsp:cNvPr id="0" name=""/>
        <dsp:cNvSpPr/>
      </dsp:nvSpPr>
      <dsp:spPr>
        <a:xfrm>
          <a:off x="1967118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1900</a:t>
          </a:r>
        </a:p>
      </dsp:txBody>
      <dsp:txXfrm>
        <a:off x="2130551" y="1291954"/>
        <a:ext cx="490298" cy="326865"/>
      </dsp:txXfrm>
    </dsp:sp>
    <dsp:sp modelId="{C1F23B71-E0FB-423E-9901-2E621D1896AB}">
      <dsp:nvSpPr>
        <dsp:cNvPr id="0" name=""/>
        <dsp:cNvSpPr/>
      </dsp:nvSpPr>
      <dsp:spPr>
        <a:xfrm>
          <a:off x="2620849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1904</a:t>
          </a:r>
        </a:p>
      </dsp:txBody>
      <dsp:txXfrm>
        <a:off x="2784282" y="1291954"/>
        <a:ext cx="490298" cy="326865"/>
      </dsp:txXfrm>
    </dsp:sp>
    <dsp:sp modelId="{3D7E3D4D-3FD4-4738-91E0-3DA9A1760C44}">
      <dsp:nvSpPr>
        <dsp:cNvPr id="0" name=""/>
        <dsp:cNvSpPr/>
      </dsp:nvSpPr>
      <dsp:spPr>
        <a:xfrm>
          <a:off x="3274580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1917</a:t>
          </a:r>
        </a:p>
      </dsp:txBody>
      <dsp:txXfrm>
        <a:off x="3438013" y="1291954"/>
        <a:ext cx="490298" cy="326865"/>
      </dsp:txXfrm>
    </dsp:sp>
    <dsp:sp modelId="{1D34BC95-A87A-41D8-96E6-FFE3DD69447C}">
      <dsp:nvSpPr>
        <dsp:cNvPr id="0" name=""/>
        <dsp:cNvSpPr/>
      </dsp:nvSpPr>
      <dsp:spPr>
        <a:xfrm>
          <a:off x="3928311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1956</a:t>
          </a:r>
        </a:p>
      </dsp:txBody>
      <dsp:txXfrm>
        <a:off x="4091744" y="1291954"/>
        <a:ext cx="490298" cy="326865"/>
      </dsp:txXfrm>
    </dsp:sp>
    <dsp:sp modelId="{AD2F5C0B-9D8D-4539-A169-66ECA7BE5878}">
      <dsp:nvSpPr>
        <dsp:cNvPr id="0" name=""/>
        <dsp:cNvSpPr/>
      </dsp:nvSpPr>
      <dsp:spPr>
        <a:xfrm>
          <a:off x="4582043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1966</a:t>
          </a:r>
        </a:p>
      </dsp:txBody>
      <dsp:txXfrm>
        <a:off x="4745476" y="1291954"/>
        <a:ext cx="490298" cy="326865"/>
      </dsp:txXfrm>
    </dsp:sp>
    <dsp:sp modelId="{2D336D0A-1F36-4D79-8FFD-162FD7C58E07}">
      <dsp:nvSpPr>
        <dsp:cNvPr id="0" name=""/>
        <dsp:cNvSpPr/>
      </dsp:nvSpPr>
      <dsp:spPr>
        <a:xfrm>
          <a:off x="5235774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1977</a:t>
          </a:r>
        </a:p>
      </dsp:txBody>
      <dsp:txXfrm>
        <a:off x="5399207" y="1291954"/>
        <a:ext cx="490298" cy="326865"/>
      </dsp:txXfrm>
    </dsp:sp>
    <dsp:sp modelId="{CB8123D5-D5C2-4E03-B66D-1DD6201590B3}">
      <dsp:nvSpPr>
        <dsp:cNvPr id="0" name=""/>
        <dsp:cNvSpPr/>
      </dsp:nvSpPr>
      <dsp:spPr>
        <a:xfrm>
          <a:off x="5889505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1995</a:t>
          </a:r>
        </a:p>
      </dsp:txBody>
      <dsp:txXfrm>
        <a:off x="6052938" y="1291954"/>
        <a:ext cx="490298" cy="326865"/>
      </dsp:txXfrm>
    </dsp:sp>
    <dsp:sp modelId="{748795AE-9924-4546-A7AE-82512233381D}">
      <dsp:nvSpPr>
        <dsp:cNvPr id="0" name=""/>
        <dsp:cNvSpPr/>
      </dsp:nvSpPr>
      <dsp:spPr>
        <a:xfrm>
          <a:off x="6543236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2004</a:t>
          </a:r>
        </a:p>
      </dsp:txBody>
      <dsp:txXfrm>
        <a:off x="6706669" y="1291954"/>
        <a:ext cx="490298" cy="326865"/>
      </dsp:txXfrm>
    </dsp:sp>
    <dsp:sp modelId="{4146DF95-8760-4974-9D69-0D391415A16C}">
      <dsp:nvSpPr>
        <dsp:cNvPr id="0" name=""/>
        <dsp:cNvSpPr/>
      </dsp:nvSpPr>
      <dsp:spPr>
        <a:xfrm>
          <a:off x="7196967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2007</a:t>
          </a:r>
        </a:p>
      </dsp:txBody>
      <dsp:txXfrm>
        <a:off x="7360400" y="1291954"/>
        <a:ext cx="490298" cy="326865"/>
      </dsp:txXfrm>
    </dsp:sp>
    <dsp:sp modelId="{E4E57567-59D1-490E-987C-ECC1192A8CDA}">
      <dsp:nvSpPr>
        <dsp:cNvPr id="0" name=""/>
        <dsp:cNvSpPr/>
      </dsp:nvSpPr>
      <dsp:spPr>
        <a:xfrm>
          <a:off x="7850698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2008</a:t>
          </a:r>
        </a:p>
      </dsp:txBody>
      <dsp:txXfrm>
        <a:off x="8014131" y="1291954"/>
        <a:ext cx="490298" cy="326865"/>
      </dsp:txXfrm>
    </dsp:sp>
    <dsp:sp modelId="{5A1C7CEB-CBDC-4592-8265-71F976C00A52}">
      <dsp:nvSpPr>
        <dsp:cNvPr id="0" name=""/>
        <dsp:cNvSpPr/>
      </dsp:nvSpPr>
      <dsp:spPr>
        <a:xfrm>
          <a:off x="8504429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2010</a:t>
          </a:r>
        </a:p>
      </dsp:txBody>
      <dsp:txXfrm>
        <a:off x="8667862" y="1291954"/>
        <a:ext cx="490298" cy="326865"/>
      </dsp:txXfrm>
    </dsp:sp>
    <dsp:sp modelId="{E34DB785-BBDB-4EB2-8C5F-40B01E28B0A2}">
      <dsp:nvSpPr>
        <dsp:cNvPr id="0" name=""/>
        <dsp:cNvSpPr/>
      </dsp:nvSpPr>
      <dsp:spPr>
        <a:xfrm>
          <a:off x="9158160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2012</a:t>
          </a:r>
        </a:p>
      </dsp:txBody>
      <dsp:txXfrm>
        <a:off x="9321593" y="1291954"/>
        <a:ext cx="490298" cy="326865"/>
      </dsp:txXfrm>
    </dsp:sp>
    <dsp:sp modelId="{E0196735-8E98-4E4B-B1C0-C7504E3CA772}">
      <dsp:nvSpPr>
        <dsp:cNvPr id="0" name=""/>
        <dsp:cNvSpPr/>
      </dsp:nvSpPr>
      <dsp:spPr>
        <a:xfrm>
          <a:off x="9811891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2015</a:t>
          </a:r>
        </a:p>
      </dsp:txBody>
      <dsp:txXfrm>
        <a:off x="9975324" y="1291954"/>
        <a:ext cx="490298" cy="326865"/>
      </dsp:txXfrm>
    </dsp:sp>
    <dsp:sp modelId="{2170EDD9-2C9A-42D0-8C4C-CCCA4D8FC3EC}">
      <dsp:nvSpPr>
        <dsp:cNvPr id="0" name=""/>
        <dsp:cNvSpPr/>
      </dsp:nvSpPr>
      <dsp:spPr>
        <a:xfrm>
          <a:off x="10465622" y="1291954"/>
          <a:ext cx="817163" cy="326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2021</a:t>
          </a:r>
        </a:p>
      </dsp:txBody>
      <dsp:txXfrm>
        <a:off x="10629055" y="1291954"/>
        <a:ext cx="490298" cy="32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92B65-BB84-4814-83A8-BE6BEA2B23D1}" type="datetimeFigureOut">
              <a:rPr lang="fi-FI" smtClean="0"/>
              <a:t>21.5.2025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4D65A-D8D8-41B6-9BFD-5E40AEF1FD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74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4D65A-D8D8-41B6-9BFD-5E40AEF1FD8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92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puu, ulko, luonto, ympäröity&#10;&#10;Kuvaus luotu automaattisesti">
            <a:extLst>
              <a:ext uri="{FF2B5EF4-FFF2-40B4-BE49-F238E27FC236}">
                <a16:creationId xmlns:a16="http://schemas.microsoft.com/office/drawing/2014/main" id="{296B983E-346A-44D1-9118-6D94C6502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5B289A19-6A75-488F-A96D-AB67C31E41CC}"/>
              </a:ext>
            </a:extLst>
          </p:cNvPr>
          <p:cNvSpPr/>
          <p:nvPr/>
        </p:nvSpPr>
        <p:spPr>
          <a:xfrm>
            <a:off x="-9526" y="-19050"/>
            <a:ext cx="7652529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07989" y="6416675"/>
            <a:ext cx="2182812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79C5E45-029E-4628-8B89-5F839C38E6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525902"/>
            <a:ext cx="2814569" cy="636148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981200"/>
            <a:ext cx="4514398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0FCD5B0-7858-4829-9DAC-9C8435DA7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8513" y="6416675"/>
            <a:ext cx="1035498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13584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9752A155-1A35-6A4B-E8A9-4A1524451145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60000"/>
                    <a:lumOff val="4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8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nanvir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4"/>
            <a:ext cx="6092203" cy="111600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96303E57-5B3B-1B1D-0397-95CA16448E2B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ke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3325" y="6416675"/>
            <a:ext cx="2383651" cy="4413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1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4"/>
            <a:ext cx="6092203" cy="111600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783FF1AC-B48F-221A-8241-BA1DEC4BBBA6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2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490" y="6416675"/>
            <a:ext cx="2384486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962145"/>
            <a:ext cx="6092203" cy="409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9509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D71A9DA1-38FA-FE3B-6C00-7CF8112D9747}"/>
              </a:ext>
            </a:extLst>
          </p:cNvPr>
          <p:cNvSpPr txBox="1">
            <a:spLocks/>
          </p:cNvSpPr>
          <p:nvPr userDrawn="1"/>
        </p:nvSpPr>
        <p:spPr>
          <a:xfrm>
            <a:off x="6633713" y="6409425"/>
            <a:ext cx="1355256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9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ks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AE70AF5C-134A-EBC3-9B2E-DCE801D196A1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60000"/>
                    <a:lumOff val="4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vi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3618" y="6416675"/>
            <a:ext cx="2473358" cy="4413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225725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225725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FAB353F7-7C47-72BB-DD64-2DC9C54C89EC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2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7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vi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Kuva, joka sisältää kohteen ulko, taivas, lumi, luonto&#10;&#10;Kuvaus luotu automaattisesti">
            <a:extLst>
              <a:ext uri="{FF2B5EF4-FFF2-40B4-BE49-F238E27FC236}">
                <a16:creationId xmlns:a16="http://schemas.microsoft.com/office/drawing/2014/main" id="{AF8C5269-976A-4371-B7F1-5573887CF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7687" y="0"/>
            <a:ext cx="5570339" cy="68580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4" y="6416675"/>
            <a:ext cx="2517172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225725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225725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09145BAD-0A3D-87FC-DF5C-806169B35F4C}"/>
              </a:ext>
            </a:extLst>
          </p:cNvPr>
          <p:cNvSpPr txBox="1">
            <a:spLocks/>
          </p:cNvSpPr>
          <p:nvPr userDrawn="1"/>
        </p:nvSpPr>
        <p:spPr>
          <a:xfrm>
            <a:off x="6633714" y="6409425"/>
            <a:ext cx="1356090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75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9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v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9046" y="6416675"/>
            <a:ext cx="2487929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7710CAB5-41CA-04E7-3E7F-3B15A87199AA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6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rrosta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FD07FA78-B414-42FA-E424-2AA32ECAFB63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1">
                    <a:lumMod val="50000"/>
                    <a:lumOff val="50000"/>
                  </a:schemeClr>
                </a:solidFill>
              </a:rPr>
              <a:t>© Kajaanin kaupunki</a:t>
            </a:r>
            <a:endParaRPr lang="fi-FI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42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E0A5A893-0638-48FF-84C6-2C43CE37FFA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633712" y="1"/>
            <a:ext cx="555828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6784" y="6416675"/>
            <a:ext cx="3450192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6691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AB8611-2E12-46EB-8F26-12ED842A9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E982E4FF-79EE-44B5-A496-0DC9A54B7357}"/>
              </a:ext>
            </a:extLst>
          </p:cNvPr>
          <p:cNvSpPr/>
          <p:nvPr userDrawn="1"/>
        </p:nvSpPr>
        <p:spPr>
          <a:xfrm>
            <a:off x="-9526" y="-19050"/>
            <a:ext cx="7652529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803275" y="6057899"/>
            <a:ext cx="2672541" cy="8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21" name="Otsikko 2">
            <a:extLst>
              <a:ext uri="{FF2B5EF4-FFF2-40B4-BE49-F238E27FC236}">
                <a16:creationId xmlns:a16="http://schemas.microsoft.com/office/drawing/2014/main" id="{0A1B0395-1509-4C63-8A09-BE7A1788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981200"/>
            <a:ext cx="4514398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070E12F-E514-40A2-A50E-1DD0CD3E0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6974" y="6275386"/>
            <a:ext cx="88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7B5F5F-6307-4561-B0AA-3A543CF76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525902"/>
            <a:ext cx="2814569" cy="6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6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/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C45F1CD-12D2-4403-9CE0-DABB8A87B9E8}"/>
              </a:ext>
            </a:extLst>
          </p:cNvPr>
          <p:cNvSpPr/>
          <p:nvPr/>
        </p:nvSpPr>
        <p:spPr>
          <a:xfrm>
            <a:off x="-2" y="-9525"/>
            <a:ext cx="12192000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38AC79-4136-4CF4-8DB8-1DC4882F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574235"/>
            <a:ext cx="10585450" cy="1411293"/>
          </a:xfrm>
        </p:spPr>
        <p:txBody>
          <a:bodyPr anchor="t">
            <a:normAutofit/>
          </a:bodyPr>
          <a:lstStyle>
            <a:lvl1pPr algn="ctr">
              <a:defRPr sz="360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973263-5803-4661-B043-DF0652D6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4" y="3995054"/>
            <a:ext cx="10585449" cy="67618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CEF07E-4FB1-4899-8448-4571E532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7123" y="6409421"/>
            <a:ext cx="1121602" cy="44857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8AB9B1-2BD9-44F8-BEA6-F3DE5A36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1" y="6409422"/>
            <a:ext cx="3624782" cy="44857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CF7085-7B95-4BDD-AEFC-9919427D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4" y="6399895"/>
            <a:ext cx="803275" cy="448577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1993EE4-2101-4AD7-8C80-601642D3730E}"/>
              </a:ext>
            </a:extLst>
          </p:cNvPr>
          <p:cNvSpPr txBox="1">
            <a:spLocks/>
          </p:cNvSpPr>
          <p:nvPr/>
        </p:nvSpPr>
        <p:spPr>
          <a:xfrm>
            <a:off x="4681330" y="752475"/>
            <a:ext cx="2121591" cy="2943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0">
                <a:solidFill>
                  <a:schemeClr val="accent4"/>
                </a:solidFill>
                <a:latin typeface="Elephant" panose="02020904090505020303" pitchFamily="18" charset="0"/>
              </a:rPr>
              <a:t>”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21B779B-3183-FDF7-AC3A-29DCB37DD133}"/>
              </a:ext>
            </a:extLst>
          </p:cNvPr>
          <p:cNvSpPr txBox="1">
            <a:spLocks/>
          </p:cNvSpPr>
          <p:nvPr userDrawn="1"/>
        </p:nvSpPr>
        <p:spPr>
          <a:xfrm>
            <a:off x="66175" y="6399895"/>
            <a:ext cx="1442604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60000"/>
                    <a:lumOff val="4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23520B-2C7C-405D-9844-E7B5002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52234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E1EA0A-85DF-4420-B16D-1F988D17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0" y="6416674"/>
            <a:ext cx="3864635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EE3A13-5578-4039-A91E-7D583101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209" y="6416676"/>
            <a:ext cx="477216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EF9B6C3-858F-49FF-B659-D89414A7E1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7988" y="2124419"/>
            <a:ext cx="3517969" cy="3957600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Otsikko 2">
            <a:extLst>
              <a:ext uri="{FF2B5EF4-FFF2-40B4-BE49-F238E27FC236}">
                <a16:creationId xmlns:a16="http://schemas.microsoft.com/office/drawing/2014/main" id="{EDE9AD78-C591-466C-814B-FD384EBC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6410"/>
            <a:ext cx="10980738" cy="110416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FD696598-D4D0-408F-BF20-FB9C84DADFA1}"/>
              </a:ext>
            </a:extLst>
          </p:cNvPr>
          <p:cNvCxnSpPr>
            <a:cxnSpLocks/>
          </p:cNvCxnSpPr>
          <p:nvPr userDrawn="1"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61E030FA-F0AE-4C65-8CAE-4F890EB808D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7015" y="2123359"/>
            <a:ext cx="3517969" cy="3957600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80001BAA-E3C6-4A4C-9E9A-1F8A010E7C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66044" y="2123358"/>
            <a:ext cx="3517969" cy="3957600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5402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luette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B944B79D-CC45-4C94-B6BA-0243B96C2573}"/>
              </a:ext>
            </a:extLst>
          </p:cNvPr>
          <p:cNvSpPr/>
          <p:nvPr/>
        </p:nvSpPr>
        <p:spPr>
          <a:xfrm>
            <a:off x="6095999" y="827"/>
            <a:ext cx="6096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67B3F72-EBE8-456B-9616-462FFFA2BA6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49CBC5-6E4D-4EAF-A562-F3FF8FC9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934279"/>
            <a:ext cx="5185034" cy="937048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B41BD36-C8EC-4BC7-AC17-7BF6C827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95953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720237-6E88-4366-84CE-E71BCCF8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0" y="6409422"/>
            <a:ext cx="3864634" cy="4485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F2D0FE-364A-4CEF-B448-7C2E0787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512" y="6416675"/>
            <a:ext cx="725488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E6819277-C35C-4A29-BDA1-18DC117806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03987" y="934279"/>
            <a:ext cx="5280024" cy="937048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C30E58-1EF8-4ECE-806F-E539DA64C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6" y="2133601"/>
            <a:ext cx="5185033" cy="39242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7291D30-C249-4DD7-8C6F-5DEDFFDA55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3986" y="2133600"/>
            <a:ext cx="5280027" cy="39242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64319D46-21CD-46A4-8C98-A10AC90621C3}"/>
              </a:ext>
            </a:extLst>
          </p:cNvPr>
          <p:cNvCxnSpPr>
            <a:cxnSpLocks/>
          </p:cNvCxnSpPr>
          <p:nvPr userDrawn="1"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07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953F1B-4DD0-472D-A107-9CE3BA32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962264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213F683-0400-4A7A-8E16-EF91BBDD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0" y="6409422"/>
            <a:ext cx="3864635" cy="44857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A33AEC-5872-4EFA-995E-33789E7C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9239" y="6403278"/>
            <a:ext cx="647700" cy="454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976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B25AE-F75C-4B74-981E-B72272FC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B0FC7A7-9F5C-4128-A43A-0AF1A3DF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9C44B-0EED-49A7-811A-EDD4E83D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881750" cy="448579"/>
          </a:xfrm>
          <a:prstGeom prst="rect">
            <a:avLst/>
          </a:prstGeom>
        </p:spPr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4FA33A-2AF2-4BD4-85D9-D9AD1F90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B4B56B-EF39-4F33-BF7B-67B4EA6F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446507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53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0D3EF99-FCCB-477D-8482-B60C8C990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663450E-08CB-4E6C-9BB2-40B8D2530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FC3358-9CFB-440B-AEBD-773A0EF3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881750" cy="448579"/>
          </a:xfrm>
          <a:prstGeom prst="rect">
            <a:avLst/>
          </a:prstGeom>
        </p:spPr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C1127D-93FE-48FB-A2FE-499AB9F9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F4F025-F3E9-480C-B964-1BE3E708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416675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364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di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63943"/>
            <a:ext cx="9144000" cy="946331"/>
          </a:xfrm>
        </p:spPr>
        <p:txBody>
          <a:bodyPr anchor="t"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 descr="Kuva, joka sisältää kohteen teksti, Fontti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7809DE5F-6C21-B234-38B1-94ECFE762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05" y="1794057"/>
            <a:ext cx="5338591" cy="32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1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1412376"/>
            <a:ext cx="10235953" cy="2133334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515E840-6CF7-5B10-8685-967BC8D6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658364"/>
            <a:ext cx="10235952" cy="1599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8108B19A-42E0-4DFB-A1F1-320B43CC7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/>
          <a:stretch/>
        </p:blipFill>
        <p:spPr>
          <a:xfrm>
            <a:off x="0" y="4110362"/>
            <a:ext cx="6312023" cy="2133334"/>
          </a:xfrm>
          <a:prstGeom prst="rect">
            <a:avLst/>
          </a:prstGeom>
        </p:spPr>
      </p:pic>
      <p:pic>
        <p:nvPicPr>
          <p:cNvPr id="9" name="Kuva 8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A145D2C0-5279-680D-3A45-E82499F74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>
          <a:xfrm>
            <a:off x="6175899" y="4110362"/>
            <a:ext cx="6016101" cy="2133334"/>
          </a:xfrm>
          <a:prstGeom prst="rect">
            <a:avLst/>
          </a:prstGeom>
        </p:spPr>
      </p:pic>
      <p:pic>
        <p:nvPicPr>
          <p:cNvPr id="10" name="Kuva 9" descr="Kuva, joka sisältää kohteen teksti, Fontti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52D8E276-571A-2BA9-1C26-31C3CFDEFD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0" y="136525"/>
            <a:ext cx="2188617" cy="13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Grafiikka, graafinen suunnittelu, Fontti, muotoilu&#10;&#10;Tekoälyn generoima sisältö voi olla virheellistä.">
            <a:extLst>
              <a:ext uri="{FF2B5EF4-FFF2-40B4-BE49-F238E27FC236}">
                <a16:creationId xmlns:a16="http://schemas.microsoft.com/office/drawing/2014/main" id="{707810E3-E576-7173-8AE5-2AA4D97CB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9" y="136525"/>
            <a:ext cx="2188617" cy="13405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1412376"/>
            <a:ext cx="10235953" cy="2133334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515E840-6CF7-5B10-8685-967BC8D6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658364"/>
            <a:ext cx="10235952" cy="15994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8108B19A-42E0-4DFB-A1F1-320B43CC77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/>
          <a:stretch/>
        </p:blipFill>
        <p:spPr>
          <a:xfrm>
            <a:off x="0" y="4110362"/>
            <a:ext cx="6312023" cy="2133334"/>
          </a:xfrm>
          <a:prstGeom prst="rect">
            <a:avLst/>
          </a:prstGeom>
        </p:spPr>
      </p:pic>
      <p:pic>
        <p:nvPicPr>
          <p:cNvPr id="9" name="Kuva 8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A145D2C0-5279-680D-3A45-E82499F74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>
          <a:xfrm>
            <a:off x="6175899" y="4110362"/>
            <a:ext cx="6016101" cy="21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1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A145D2C0-5279-680D-3A45-E82499F74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>
          <a:xfrm>
            <a:off x="6175899" y="4588141"/>
            <a:ext cx="6016101" cy="21333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3" y="2486554"/>
            <a:ext cx="10235953" cy="1884891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8108B19A-42E0-4DFB-A1F1-320B43CC7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/>
          <a:stretch/>
        </p:blipFill>
        <p:spPr>
          <a:xfrm>
            <a:off x="0" y="4588141"/>
            <a:ext cx="6312023" cy="21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0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ää oma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4E207119-B42B-4DF5-BF2E-76B431A30A4C}"/>
              </a:ext>
            </a:extLst>
          </p:cNvPr>
          <p:cNvSpPr/>
          <p:nvPr userDrawn="1"/>
        </p:nvSpPr>
        <p:spPr>
          <a:xfrm>
            <a:off x="-9526" y="-19050"/>
            <a:ext cx="7652529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tsikko 2">
            <a:extLst>
              <a:ext uri="{FF2B5EF4-FFF2-40B4-BE49-F238E27FC236}">
                <a16:creationId xmlns:a16="http://schemas.microsoft.com/office/drawing/2014/main" id="{700C05C3-AFFC-43F6-9482-2358B9D0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981200"/>
            <a:ext cx="4119110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07989" y="6416675"/>
            <a:ext cx="3067828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8D741D-B0C4-481F-ACB1-7961060FD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2263" y="6416675"/>
            <a:ext cx="88175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830235-E5FB-4505-9F30-D58F8FE41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525902"/>
            <a:ext cx="2814569" cy="6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1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di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A145D2C0-5279-680D-3A45-E82499F74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>
          <a:xfrm>
            <a:off x="6175899" y="4588141"/>
            <a:ext cx="6016101" cy="21333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3" y="2486554"/>
            <a:ext cx="10235953" cy="1884891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8108B19A-42E0-4DFB-A1F1-320B43CC7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/>
          <a:stretch/>
        </p:blipFill>
        <p:spPr>
          <a:xfrm>
            <a:off x="0" y="4588141"/>
            <a:ext cx="6312023" cy="21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5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85"/>
            <a:ext cx="10514860" cy="1391327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992D9A-2C80-2977-ECF1-A06218B3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40336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DC9EA03F-1706-1213-31C4-8E768E04F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9759" b="26850"/>
          <a:stretch/>
        </p:blipFill>
        <p:spPr>
          <a:xfrm rot="16200000">
            <a:off x="7854774" y="2520773"/>
            <a:ext cx="6858000" cy="181645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8886"/>
            <a:ext cx="9535020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992D9A-2C80-2977-ECF1-A06218B3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163"/>
            <a:ext cx="9537348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02748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86"/>
            <a:ext cx="6218808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992D9A-2C80-2977-ECF1-A06218B3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036" y="1369381"/>
            <a:ext cx="4126570" cy="4119239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bg2"/>
                </a:solidFill>
              </a:defRPr>
            </a:lvl3pPr>
            <a:lvl4pPr marL="1371600" indent="0"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024063"/>
            <a:ext cx="6218808" cy="41528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86552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FFA6A03-E87D-E9DE-ED93-C762247D4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7008" y="0"/>
            <a:ext cx="513499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8886"/>
            <a:ext cx="5623156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1808163"/>
            <a:ext cx="5623156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7223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ympyrä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08886"/>
            <a:ext cx="5541963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C7D2DD-C995-DBFB-010A-AB1D42D5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0AD54-FE81-44A7-90A5-4F89C08CADA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7" y="1808163"/>
            <a:ext cx="5256213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F0C8592C-31D2-659A-767A-4223B0E2E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5905" y="873249"/>
            <a:ext cx="4686670" cy="46866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264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B64583E-F779-FD28-30E5-E1DE50493E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057008" y="3428999"/>
            <a:ext cx="5134992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FFA6A03-E87D-E9DE-ED93-C762247D4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7008" y="1"/>
            <a:ext cx="5134992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8886"/>
            <a:ext cx="5623156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1808163"/>
            <a:ext cx="5622416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7429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3">
            <a:extLst>
              <a:ext uri="{FF2B5EF4-FFF2-40B4-BE49-F238E27FC236}">
                <a16:creationId xmlns:a16="http://schemas.microsoft.com/office/drawing/2014/main" id="{E7B14707-DD21-9EB4-6322-9E984120BF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8500" y="4687410"/>
            <a:ext cx="5143500" cy="217059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8886"/>
            <a:ext cx="5623156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1808163"/>
            <a:ext cx="5623156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Kuvan paikkamerkki 3">
            <a:extLst>
              <a:ext uri="{FF2B5EF4-FFF2-40B4-BE49-F238E27FC236}">
                <a16:creationId xmlns:a16="http://schemas.microsoft.com/office/drawing/2014/main" id="{059B2B4A-CED5-A76A-5F8D-16212F50F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500" y="2341409"/>
            <a:ext cx="5143500" cy="2346001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CB9D33CC-C26B-E283-8C61-C551E15224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48500" y="0"/>
            <a:ext cx="5143500" cy="2341409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073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8B73E3-9E71-9835-8D4D-36F5F3B7A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ED6FD7-BB22-2886-5F49-F29E6BB0A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2A5923-53F3-53DC-8CE3-B4824A59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5C7704-0DAA-4F50-B782-5A906A65842F}" type="datetimeFigureOut">
              <a:rPr lang="fi-FI" smtClean="0"/>
              <a:t>21.5.2025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F5A14D4-101E-2FD0-80A5-E7CC76AD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78077C-60C8-4ADA-7FA3-B0B95CF1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0AD54-FE81-44A7-90A5-4F89C08CADA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0D1F01F-3FB3-AA58-DEFB-AD1451D1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86"/>
            <a:ext cx="10514860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950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0AF3A-5A10-5387-4C6A-7A0D3B1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35088"/>
          </a:xfrm>
        </p:spPr>
        <p:txBody>
          <a:bodyPr anchor="b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81E563-8315-0AF4-1F9B-09AE2C8E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014CDF-6D35-4E88-EDE1-8857771C6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C119A08-70D1-A698-2F3A-167061B7B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B96601B-24CD-0E45-8981-E65AEF3D1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0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puu, ulko, luonto, ympäröity&#10;&#10;Kuvaus luotu automaattisesti">
            <a:extLst>
              <a:ext uri="{FF2B5EF4-FFF2-40B4-BE49-F238E27FC236}">
                <a16:creationId xmlns:a16="http://schemas.microsoft.com/office/drawing/2014/main" id="{296B983E-346A-44D1-9118-6D94C6502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2" y="0"/>
            <a:ext cx="6715497" cy="685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" name="Nuoli: Nuolenkärki 1">
            <a:extLst>
              <a:ext uri="{FF2B5EF4-FFF2-40B4-BE49-F238E27FC236}">
                <a16:creationId xmlns:a16="http://schemas.microsoft.com/office/drawing/2014/main" id="{2A61C6C1-A230-D730-430C-8C4D95AFE582}"/>
              </a:ext>
            </a:extLst>
          </p:cNvPr>
          <p:cNvSpPr/>
          <p:nvPr userDrawn="1"/>
        </p:nvSpPr>
        <p:spPr>
          <a:xfrm>
            <a:off x="3990109" y="-1"/>
            <a:ext cx="5618906" cy="6851709"/>
          </a:xfrm>
          <a:prstGeom prst="chevron">
            <a:avLst>
              <a:gd name="adj" fmla="val 469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17263" y="6416675"/>
            <a:ext cx="3058553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5" y="1428750"/>
            <a:ext cx="4521200" cy="40005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7224B3-9834-4C46-89BB-5432E9B4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28" y="369959"/>
            <a:ext cx="2262885" cy="469897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834E4C4-DFC2-4321-8AC6-6A2ED41D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6755" y="6416675"/>
            <a:ext cx="1087258" cy="469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1847371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 4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0AF3A-5A10-5387-4C6A-7A0D3B1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81E563-8315-0AF4-1F9B-09AE2C8E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56" y="4338490"/>
            <a:ext cx="2288329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6624363F-52FB-3E5A-AFFD-BAAEC58C9E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5556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7BD386C-C637-5DE9-C446-6BE22583EB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58858" y="4338490"/>
            <a:ext cx="2288329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FB34E911-F0EB-2EA7-A37C-314F42E6DC4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58861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A5FD4AB-4F6D-BE03-E860-2B7541E7274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12164" y="4338490"/>
            <a:ext cx="2288329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6DCF6EF-7BE6-EA94-1184-2E9298F996F1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312166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4ACF578C-0524-88FE-72CB-542AD0FEBC6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65470" y="4338490"/>
            <a:ext cx="2288329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051EDE11-9FBC-32A0-B214-1B0C420143A9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065471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C02522BF-B8E9-F9B5-C780-A44A7911D7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863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FCFE56D7-ED49-A291-1DF7-E753DA5D07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8858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C3A64DB9-71AB-EC10-25E4-6A5BB881F2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1318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9A0EE02A-2026-68F4-8FE6-200D9B1075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65313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03035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 5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0AF3A-5A10-5387-4C6A-7A0D3B1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81E563-8315-0AF4-1F9B-09AE2C8E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56" y="4057771"/>
            <a:ext cx="1836665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6624363F-52FB-3E5A-AFFD-BAAEC58C9E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5557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FB34E911-F0EB-2EA7-A37C-314F42E6DC4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952805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6DCF6EF-7BE6-EA94-1184-2E9298F996F1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5100054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051EDE11-9FBC-32A0-B214-1B0C420143A9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7247303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E36B5CAF-38F2-49BE-1C81-C4A8744CE7A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9394552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63EED4D-A645-35BB-9BAF-1D3731BDB1B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2952805" y="4057771"/>
            <a:ext cx="1836665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i-FI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9ADA171-6E0F-01A8-711B-4179CC7C0CB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100054" y="4057771"/>
            <a:ext cx="1836665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i-FI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B892ADC0-BF15-95F0-3386-1AEC80C075C0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247303" y="4057771"/>
            <a:ext cx="1836665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4A9739FD-CEB6-A275-ACCF-8F92670FAC52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9394552" y="4057771"/>
            <a:ext cx="1836665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073CCFB6-B5C3-D72E-1E59-7D8A23EC8D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5556" y="4721670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24BA0143-F44E-C980-F28F-4578926815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52805" y="4721669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DFBF1E6C-0A15-B690-9434-5BB9EFC2B6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00054" y="4721669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4872ADE8-17F5-CA67-04CE-EEBB854DBC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247303" y="4721669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296134DD-A776-CB00-000D-2E300CC5B3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94552" y="4721668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246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80F28-E5DF-EF53-11BC-392D6F16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08164"/>
            <a:ext cx="3932237" cy="162083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DDC2A7-FC56-BED8-B7FC-878F02B3A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28587" y="452761"/>
            <a:ext cx="6172200" cy="5899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448C3-AA46-A153-C136-C3E27577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5700"/>
            <a:ext cx="3932237" cy="26562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87021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8A53B-12D1-5689-6D69-373DDD3B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5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728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puu, ulko, luonto, ympäröity&#10;&#10;Kuvaus luotu automaattisesti">
            <a:extLst>
              <a:ext uri="{FF2B5EF4-FFF2-40B4-BE49-F238E27FC236}">
                <a16:creationId xmlns:a16="http://schemas.microsoft.com/office/drawing/2014/main" id="{296B983E-346A-44D1-9118-6D94C6502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5B289A19-6A75-488F-A96D-AB67C31E41CC}"/>
              </a:ext>
            </a:extLst>
          </p:cNvPr>
          <p:cNvSpPr/>
          <p:nvPr/>
        </p:nvSpPr>
        <p:spPr>
          <a:xfrm>
            <a:off x="-9526" y="-19050"/>
            <a:ext cx="7652529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07989" y="6416675"/>
            <a:ext cx="2182812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79C5E45-029E-4628-8B89-5F839C38E6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525902"/>
            <a:ext cx="2814569" cy="636148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981200"/>
            <a:ext cx="4514398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0FCD5B0-7858-4829-9DAC-9C8435DA7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8513" y="6416675"/>
            <a:ext cx="1035498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2345788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AB8611-2E12-46EB-8F26-12ED842A9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E982E4FF-79EE-44B5-A496-0DC9A54B7357}"/>
              </a:ext>
            </a:extLst>
          </p:cNvPr>
          <p:cNvSpPr/>
          <p:nvPr userDrawn="1"/>
        </p:nvSpPr>
        <p:spPr>
          <a:xfrm>
            <a:off x="-9526" y="-19050"/>
            <a:ext cx="7652529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803275" y="6057899"/>
            <a:ext cx="2672541" cy="8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21" name="Otsikko 2">
            <a:extLst>
              <a:ext uri="{FF2B5EF4-FFF2-40B4-BE49-F238E27FC236}">
                <a16:creationId xmlns:a16="http://schemas.microsoft.com/office/drawing/2014/main" id="{0A1B0395-1509-4C63-8A09-BE7A1788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981200"/>
            <a:ext cx="4514398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070E12F-E514-40A2-A50E-1DD0CD3E0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6974" y="6275386"/>
            <a:ext cx="88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7B5F5F-6307-4561-B0AA-3A543CF76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525902"/>
            <a:ext cx="2814569" cy="6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8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ää oma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4E207119-B42B-4DF5-BF2E-76B431A30A4C}"/>
              </a:ext>
            </a:extLst>
          </p:cNvPr>
          <p:cNvSpPr/>
          <p:nvPr userDrawn="1"/>
        </p:nvSpPr>
        <p:spPr>
          <a:xfrm>
            <a:off x="-9526" y="-19050"/>
            <a:ext cx="7652529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tsikko 2">
            <a:extLst>
              <a:ext uri="{FF2B5EF4-FFF2-40B4-BE49-F238E27FC236}">
                <a16:creationId xmlns:a16="http://schemas.microsoft.com/office/drawing/2014/main" id="{700C05C3-AFFC-43F6-9482-2358B9D0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981200"/>
            <a:ext cx="4119110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07989" y="6416675"/>
            <a:ext cx="3067828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8D741D-B0C4-481F-ACB1-7961060FD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2263" y="6416675"/>
            <a:ext cx="88175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830235-E5FB-4505-9F30-D58F8FE41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525902"/>
            <a:ext cx="2814569" cy="6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9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puu, ulko, luonto, ympäröity&#10;&#10;Kuvaus luotu automaattisesti">
            <a:extLst>
              <a:ext uri="{FF2B5EF4-FFF2-40B4-BE49-F238E27FC236}">
                <a16:creationId xmlns:a16="http://schemas.microsoft.com/office/drawing/2014/main" id="{296B983E-346A-44D1-9118-6D94C6502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17263" y="6416675"/>
            <a:ext cx="3058553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6" name="Nuoli: Nuolenkärki 5">
            <a:extLst>
              <a:ext uri="{FF2B5EF4-FFF2-40B4-BE49-F238E27FC236}">
                <a16:creationId xmlns:a16="http://schemas.microsoft.com/office/drawing/2014/main" id="{D1195202-0453-44A2-B5D7-8656BFAB263B}"/>
              </a:ext>
            </a:extLst>
          </p:cNvPr>
          <p:cNvSpPr/>
          <p:nvPr/>
        </p:nvSpPr>
        <p:spPr>
          <a:xfrm>
            <a:off x="3893079" y="-19050"/>
            <a:ext cx="8390936" cy="6896100"/>
          </a:xfrm>
          <a:custGeom>
            <a:avLst/>
            <a:gdLst>
              <a:gd name="connsiteX0" fmla="*/ 0 w 7000875"/>
              <a:gd name="connsiteY0" fmla="*/ 0 h 5600700"/>
              <a:gd name="connsiteX1" fmla="*/ 4619625 w 7000875"/>
              <a:gd name="connsiteY1" fmla="*/ 0 h 5600700"/>
              <a:gd name="connsiteX2" fmla="*/ 7000875 w 7000875"/>
              <a:gd name="connsiteY2" fmla="*/ 2800350 h 5600700"/>
              <a:gd name="connsiteX3" fmla="*/ 4619625 w 7000875"/>
              <a:gd name="connsiteY3" fmla="*/ 5600700 h 5600700"/>
              <a:gd name="connsiteX4" fmla="*/ 0 w 7000875"/>
              <a:gd name="connsiteY4" fmla="*/ 5600700 h 5600700"/>
              <a:gd name="connsiteX5" fmla="*/ 2381250 w 7000875"/>
              <a:gd name="connsiteY5" fmla="*/ 2800350 h 5600700"/>
              <a:gd name="connsiteX6" fmla="*/ 0 w 7000875"/>
              <a:gd name="connsiteY6" fmla="*/ 0 h 5600700"/>
              <a:gd name="connsiteX0" fmla="*/ 0 w 7000875"/>
              <a:gd name="connsiteY0" fmla="*/ 647700 h 6248400"/>
              <a:gd name="connsiteX1" fmla="*/ 6991350 w 7000875"/>
              <a:gd name="connsiteY1" fmla="*/ 0 h 6248400"/>
              <a:gd name="connsiteX2" fmla="*/ 7000875 w 7000875"/>
              <a:gd name="connsiteY2" fmla="*/ 3448050 h 6248400"/>
              <a:gd name="connsiteX3" fmla="*/ 4619625 w 7000875"/>
              <a:gd name="connsiteY3" fmla="*/ 6248400 h 6248400"/>
              <a:gd name="connsiteX4" fmla="*/ 0 w 7000875"/>
              <a:gd name="connsiteY4" fmla="*/ 6248400 h 6248400"/>
              <a:gd name="connsiteX5" fmla="*/ 2381250 w 7000875"/>
              <a:gd name="connsiteY5" fmla="*/ 3448050 h 6248400"/>
              <a:gd name="connsiteX6" fmla="*/ 0 w 7000875"/>
              <a:gd name="connsiteY6" fmla="*/ 647700 h 6248400"/>
              <a:gd name="connsiteX0" fmla="*/ 0 w 7010400"/>
              <a:gd name="connsiteY0" fmla="*/ 647700 h 6877050"/>
              <a:gd name="connsiteX1" fmla="*/ 6991350 w 7010400"/>
              <a:gd name="connsiteY1" fmla="*/ 0 h 6877050"/>
              <a:gd name="connsiteX2" fmla="*/ 7000875 w 7010400"/>
              <a:gd name="connsiteY2" fmla="*/ 3448050 h 6877050"/>
              <a:gd name="connsiteX3" fmla="*/ 7010400 w 7010400"/>
              <a:gd name="connsiteY3" fmla="*/ 6877050 h 6877050"/>
              <a:gd name="connsiteX4" fmla="*/ 0 w 7010400"/>
              <a:gd name="connsiteY4" fmla="*/ 6248400 h 6877050"/>
              <a:gd name="connsiteX5" fmla="*/ 2381250 w 7010400"/>
              <a:gd name="connsiteY5" fmla="*/ 3448050 h 6877050"/>
              <a:gd name="connsiteX6" fmla="*/ 0 w 7010400"/>
              <a:gd name="connsiteY6" fmla="*/ 647700 h 6877050"/>
              <a:gd name="connsiteX0" fmla="*/ 990600 w 8001000"/>
              <a:gd name="connsiteY0" fmla="*/ 647700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990600 w 8001000"/>
              <a:gd name="connsiteY6" fmla="*/ 647700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28575 w 8001000"/>
              <a:gd name="connsiteY6" fmla="*/ 9525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2676525 w 8001000"/>
              <a:gd name="connsiteY5" fmla="*/ 3467100 h 6886575"/>
              <a:gd name="connsiteX6" fmla="*/ 28575 w 8001000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91475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105775"/>
              <a:gd name="connsiteY0" fmla="*/ 9525 h 6886575"/>
              <a:gd name="connsiteX1" fmla="*/ 7981950 w 8105775"/>
              <a:gd name="connsiteY1" fmla="*/ 0 h 6886575"/>
              <a:gd name="connsiteX2" fmla="*/ 8105775 w 8105775"/>
              <a:gd name="connsiteY2" fmla="*/ 3457575 h 6886575"/>
              <a:gd name="connsiteX3" fmla="*/ 8010525 w 8105775"/>
              <a:gd name="connsiteY3" fmla="*/ 6877050 h 6886575"/>
              <a:gd name="connsiteX4" fmla="*/ 0 w 8105775"/>
              <a:gd name="connsiteY4" fmla="*/ 6886575 h 6886575"/>
              <a:gd name="connsiteX5" fmla="*/ 2676525 w 8105775"/>
              <a:gd name="connsiteY5" fmla="*/ 3467100 h 6886575"/>
              <a:gd name="connsiteX6" fmla="*/ 28575 w 810577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753350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81950 w 8010525"/>
              <a:gd name="connsiteY2" fmla="*/ 3476625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0 h 6877050"/>
              <a:gd name="connsiteX1" fmla="*/ 7810500 w 8010525"/>
              <a:gd name="connsiteY1" fmla="*/ 95250 h 6877050"/>
              <a:gd name="connsiteX2" fmla="*/ 7981950 w 8010525"/>
              <a:gd name="connsiteY2" fmla="*/ 3467100 h 6877050"/>
              <a:gd name="connsiteX3" fmla="*/ 8010525 w 8010525"/>
              <a:gd name="connsiteY3" fmla="*/ 6867525 h 6877050"/>
              <a:gd name="connsiteX4" fmla="*/ 0 w 8010525"/>
              <a:gd name="connsiteY4" fmla="*/ 6877050 h 6877050"/>
              <a:gd name="connsiteX5" fmla="*/ 2676525 w 8010525"/>
              <a:gd name="connsiteY5" fmla="*/ 3457575 h 6877050"/>
              <a:gd name="connsiteX6" fmla="*/ 28575 w 8010525"/>
              <a:gd name="connsiteY6" fmla="*/ 0 h 6877050"/>
              <a:gd name="connsiteX0" fmla="*/ 28575 w 8010525"/>
              <a:gd name="connsiteY0" fmla="*/ 19050 h 6896100"/>
              <a:gd name="connsiteX1" fmla="*/ 7991475 w 8010525"/>
              <a:gd name="connsiteY1" fmla="*/ 0 h 6896100"/>
              <a:gd name="connsiteX2" fmla="*/ 7981950 w 8010525"/>
              <a:gd name="connsiteY2" fmla="*/ 3486150 h 6896100"/>
              <a:gd name="connsiteX3" fmla="*/ 8010525 w 8010525"/>
              <a:gd name="connsiteY3" fmla="*/ 6886575 h 6896100"/>
              <a:gd name="connsiteX4" fmla="*/ 0 w 8010525"/>
              <a:gd name="connsiteY4" fmla="*/ 6896100 h 6896100"/>
              <a:gd name="connsiteX5" fmla="*/ 2676525 w 8010525"/>
              <a:gd name="connsiteY5" fmla="*/ 3476625 h 6896100"/>
              <a:gd name="connsiteX6" fmla="*/ 28575 w 801052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658100 w 7991475"/>
              <a:gd name="connsiteY3" fmla="*/ 65532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981950 w 7991475"/>
              <a:gd name="connsiteY3" fmla="*/ 68961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7981950 w 8401050"/>
              <a:gd name="connsiteY2" fmla="*/ 3476625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8391525 w 8401050"/>
              <a:gd name="connsiteY2" fmla="*/ 3505200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96100"/>
              <a:gd name="connsiteX1" fmla="*/ 8401050 w 8401050"/>
              <a:gd name="connsiteY1" fmla="*/ 0 h 6896100"/>
              <a:gd name="connsiteX2" fmla="*/ 8391525 w 8401050"/>
              <a:gd name="connsiteY2" fmla="*/ 3505200 h 6896100"/>
              <a:gd name="connsiteX3" fmla="*/ 8372475 w 8401050"/>
              <a:gd name="connsiteY3" fmla="*/ 6896100 h 6896100"/>
              <a:gd name="connsiteX4" fmla="*/ 0 w 8401050"/>
              <a:gd name="connsiteY4" fmla="*/ 6886575 h 6896100"/>
              <a:gd name="connsiteX5" fmla="*/ 2676525 w 8401050"/>
              <a:gd name="connsiteY5" fmla="*/ 3467100 h 6896100"/>
              <a:gd name="connsiteX6" fmla="*/ 28575 w 8401050"/>
              <a:gd name="connsiteY6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1050" h="6896100">
                <a:moveTo>
                  <a:pt x="28575" y="9525"/>
                </a:moveTo>
                <a:lnTo>
                  <a:pt x="8401050" y="0"/>
                </a:lnTo>
                <a:lnTo>
                  <a:pt x="8391525" y="3505200"/>
                </a:lnTo>
                <a:lnTo>
                  <a:pt x="8372475" y="6896100"/>
                </a:lnTo>
                <a:lnTo>
                  <a:pt x="0" y="6886575"/>
                </a:lnTo>
                <a:lnTo>
                  <a:pt x="2676525" y="3467100"/>
                </a:lnTo>
                <a:lnTo>
                  <a:pt x="28575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5" y="1428750"/>
            <a:ext cx="4521200" cy="40005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7224B3-9834-4C46-89BB-5432E9B4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28" y="369959"/>
            <a:ext cx="2262885" cy="469897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834E4C4-DFC2-4321-8AC6-6A2ED41D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6755" y="6416675"/>
            <a:ext cx="1087258" cy="469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1028610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- Linnanraun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C24FDDB-1AE6-4235-8408-EE116405F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" y="0"/>
            <a:ext cx="6805826" cy="6858000"/>
          </a:xfrm>
          <a:prstGeom prst="rect">
            <a:avLst/>
          </a:prstGeom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17263" y="6416675"/>
            <a:ext cx="3058553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6" name="Nuoli: Nuolenkärki 5">
            <a:extLst>
              <a:ext uri="{FF2B5EF4-FFF2-40B4-BE49-F238E27FC236}">
                <a16:creationId xmlns:a16="http://schemas.microsoft.com/office/drawing/2014/main" id="{D1195202-0453-44A2-B5D7-8656BFAB263B}"/>
              </a:ext>
            </a:extLst>
          </p:cNvPr>
          <p:cNvSpPr/>
          <p:nvPr/>
        </p:nvSpPr>
        <p:spPr>
          <a:xfrm>
            <a:off x="3776142" y="-57457"/>
            <a:ext cx="8489045" cy="6972915"/>
          </a:xfrm>
          <a:custGeom>
            <a:avLst/>
            <a:gdLst>
              <a:gd name="connsiteX0" fmla="*/ 0 w 7000875"/>
              <a:gd name="connsiteY0" fmla="*/ 0 h 5600700"/>
              <a:gd name="connsiteX1" fmla="*/ 4619625 w 7000875"/>
              <a:gd name="connsiteY1" fmla="*/ 0 h 5600700"/>
              <a:gd name="connsiteX2" fmla="*/ 7000875 w 7000875"/>
              <a:gd name="connsiteY2" fmla="*/ 2800350 h 5600700"/>
              <a:gd name="connsiteX3" fmla="*/ 4619625 w 7000875"/>
              <a:gd name="connsiteY3" fmla="*/ 5600700 h 5600700"/>
              <a:gd name="connsiteX4" fmla="*/ 0 w 7000875"/>
              <a:gd name="connsiteY4" fmla="*/ 5600700 h 5600700"/>
              <a:gd name="connsiteX5" fmla="*/ 2381250 w 7000875"/>
              <a:gd name="connsiteY5" fmla="*/ 2800350 h 5600700"/>
              <a:gd name="connsiteX6" fmla="*/ 0 w 7000875"/>
              <a:gd name="connsiteY6" fmla="*/ 0 h 5600700"/>
              <a:gd name="connsiteX0" fmla="*/ 0 w 7000875"/>
              <a:gd name="connsiteY0" fmla="*/ 647700 h 6248400"/>
              <a:gd name="connsiteX1" fmla="*/ 6991350 w 7000875"/>
              <a:gd name="connsiteY1" fmla="*/ 0 h 6248400"/>
              <a:gd name="connsiteX2" fmla="*/ 7000875 w 7000875"/>
              <a:gd name="connsiteY2" fmla="*/ 3448050 h 6248400"/>
              <a:gd name="connsiteX3" fmla="*/ 4619625 w 7000875"/>
              <a:gd name="connsiteY3" fmla="*/ 6248400 h 6248400"/>
              <a:gd name="connsiteX4" fmla="*/ 0 w 7000875"/>
              <a:gd name="connsiteY4" fmla="*/ 6248400 h 6248400"/>
              <a:gd name="connsiteX5" fmla="*/ 2381250 w 7000875"/>
              <a:gd name="connsiteY5" fmla="*/ 3448050 h 6248400"/>
              <a:gd name="connsiteX6" fmla="*/ 0 w 7000875"/>
              <a:gd name="connsiteY6" fmla="*/ 647700 h 6248400"/>
              <a:gd name="connsiteX0" fmla="*/ 0 w 7010400"/>
              <a:gd name="connsiteY0" fmla="*/ 647700 h 6877050"/>
              <a:gd name="connsiteX1" fmla="*/ 6991350 w 7010400"/>
              <a:gd name="connsiteY1" fmla="*/ 0 h 6877050"/>
              <a:gd name="connsiteX2" fmla="*/ 7000875 w 7010400"/>
              <a:gd name="connsiteY2" fmla="*/ 3448050 h 6877050"/>
              <a:gd name="connsiteX3" fmla="*/ 7010400 w 7010400"/>
              <a:gd name="connsiteY3" fmla="*/ 6877050 h 6877050"/>
              <a:gd name="connsiteX4" fmla="*/ 0 w 7010400"/>
              <a:gd name="connsiteY4" fmla="*/ 6248400 h 6877050"/>
              <a:gd name="connsiteX5" fmla="*/ 2381250 w 7010400"/>
              <a:gd name="connsiteY5" fmla="*/ 3448050 h 6877050"/>
              <a:gd name="connsiteX6" fmla="*/ 0 w 7010400"/>
              <a:gd name="connsiteY6" fmla="*/ 647700 h 6877050"/>
              <a:gd name="connsiteX0" fmla="*/ 990600 w 8001000"/>
              <a:gd name="connsiteY0" fmla="*/ 647700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990600 w 8001000"/>
              <a:gd name="connsiteY6" fmla="*/ 647700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28575 w 8001000"/>
              <a:gd name="connsiteY6" fmla="*/ 9525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2676525 w 8001000"/>
              <a:gd name="connsiteY5" fmla="*/ 3467100 h 6886575"/>
              <a:gd name="connsiteX6" fmla="*/ 28575 w 8001000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91475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105775"/>
              <a:gd name="connsiteY0" fmla="*/ 9525 h 6886575"/>
              <a:gd name="connsiteX1" fmla="*/ 7981950 w 8105775"/>
              <a:gd name="connsiteY1" fmla="*/ 0 h 6886575"/>
              <a:gd name="connsiteX2" fmla="*/ 8105775 w 8105775"/>
              <a:gd name="connsiteY2" fmla="*/ 3457575 h 6886575"/>
              <a:gd name="connsiteX3" fmla="*/ 8010525 w 8105775"/>
              <a:gd name="connsiteY3" fmla="*/ 6877050 h 6886575"/>
              <a:gd name="connsiteX4" fmla="*/ 0 w 8105775"/>
              <a:gd name="connsiteY4" fmla="*/ 6886575 h 6886575"/>
              <a:gd name="connsiteX5" fmla="*/ 2676525 w 8105775"/>
              <a:gd name="connsiteY5" fmla="*/ 3467100 h 6886575"/>
              <a:gd name="connsiteX6" fmla="*/ 28575 w 810577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753350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81950 w 8010525"/>
              <a:gd name="connsiteY2" fmla="*/ 3476625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0 h 6877050"/>
              <a:gd name="connsiteX1" fmla="*/ 7810500 w 8010525"/>
              <a:gd name="connsiteY1" fmla="*/ 95250 h 6877050"/>
              <a:gd name="connsiteX2" fmla="*/ 7981950 w 8010525"/>
              <a:gd name="connsiteY2" fmla="*/ 3467100 h 6877050"/>
              <a:gd name="connsiteX3" fmla="*/ 8010525 w 8010525"/>
              <a:gd name="connsiteY3" fmla="*/ 6867525 h 6877050"/>
              <a:gd name="connsiteX4" fmla="*/ 0 w 8010525"/>
              <a:gd name="connsiteY4" fmla="*/ 6877050 h 6877050"/>
              <a:gd name="connsiteX5" fmla="*/ 2676525 w 8010525"/>
              <a:gd name="connsiteY5" fmla="*/ 3457575 h 6877050"/>
              <a:gd name="connsiteX6" fmla="*/ 28575 w 8010525"/>
              <a:gd name="connsiteY6" fmla="*/ 0 h 6877050"/>
              <a:gd name="connsiteX0" fmla="*/ 28575 w 8010525"/>
              <a:gd name="connsiteY0" fmla="*/ 19050 h 6896100"/>
              <a:gd name="connsiteX1" fmla="*/ 7991475 w 8010525"/>
              <a:gd name="connsiteY1" fmla="*/ 0 h 6896100"/>
              <a:gd name="connsiteX2" fmla="*/ 7981950 w 8010525"/>
              <a:gd name="connsiteY2" fmla="*/ 3486150 h 6896100"/>
              <a:gd name="connsiteX3" fmla="*/ 8010525 w 8010525"/>
              <a:gd name="connsiteY3" fmla="*/ 6886575 h 6896100"/>
              <a:gd name="connsiteX4" fmla="*/ 0 w 8010525"/>
              <a:gd name="connsiteY4" fmla="*/ 6896100 h 6896100"/>
              <a:gd name="connsiteX5" fmla="*/ 2676525 w 8010525"/>
              <a:gd name="connsiteY5" fmla="*/ 3476625 h 6896100"/>
              <a:gd name="connsiteX6" fmla="*/ 28575 w 801052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658100 w 7991475"/>
              <a:gd name="connsiteY3" fmla="*/ 65532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981950 w 7991475"/>
              <a:gd name="connsiteY3" fmla="*/ 68961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7981950 w 8401050"/>
              <a:gd name="connsiteY2" fmla="*/ 3476625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8391525 w 8401050"/>
              <a:gd name="connsiteY2" fmla="*/ 3505200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96100"/>
              <a:gd name="connsiteX1" fmla="*/ 8401050 w 8401050"/>
              <a:gd name="connsiteY1" fmla="*/ 0 h 6896100"/>
              <a:gd name="connsiteX2" fmla="*/ 8391525 w 8401050"/>
              <a:gd name="connsiteY2" fmla="*/ 3505200 h 6896100"/>
              <a:gd name="connsiteX3" fmla="*/ 8372475 w 8401050"/>
              <a:gd name="connsiteY3" fmla="*/ 6896100 h 6896100"/>
              <a:gd name="connsiteX4" fmla="*/ 0 w 8401050"/>
              <a:gd name="connsiteY4" fmla="*/ 6886575 h 6896100"/>
              <a:gd name="connsiteX5" fmla="*/ 2676525 w 8401050"/>
              <a:gd name="connsiteY5" fmla="*/ 3467100 h 6896100"/>
              <a:gd name="connsiteX6" fmla="*/ 28575 w 8401050"/>
              <a:gd name="connsiteY6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1050" h="6896100">
                <a:moveTo>
                  <a:pt x="28575" y="9525"/>
                </a:moveTo>
                <a:lnTo>
                  <a:pt x="8401050" y="0"/>
                </a:lnTo>
                <a:lnTo>
                  <a:pt x="8391525" y="3505200"/>
                </a:lnTo>
                <a:lnTo>
                  <a:pt x="8372475" y="6896100"/>
                </a:lnTo>
                <a:lnTo>
                  <a:pt x="0" y="6886575"/>
                </a:lnTo>
                <a:lnTo>
                  <a:pt x="2676525" y="3467100"/>
                </a:lnTo>
                <a:lnTo>
                  <a:pt x="28575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5" y="1428750"/>
            <a:ext cx="4521200" cy="40005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7224B3-9834-4C46-89BB-5432E9B4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28" y="369959"/>
            <a:ext cx="2262885" cy="469897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834E4C4-DFC2-4321-8AC6-6A2ED41D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6755" y="6416675"/>
            <a:ext cx="1087258" cy="469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395075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- Linnanraun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C24FDDB-1AE6-4235-8408-EE116405F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99582" cy="6851708"/>
          </a:xfrm>
          <a:prstGeom prst="rect">
            <a:avLst/>
          </a:prstGeom>
        </p:spPr>
      </p:pic>
      <p:sp>
        <p:nvSpPr>
          <p:cNvPr id="2" name="Nuoli: Nuolenkärki 1">
            <a:extLst>
              <a:ext uri="{FF2B5EF4-FFF2-40B4-BE49-F238E27FC236}">
                <a16:creationId xmlns:a16="http://schemas.microsoft.com/office/drawing/2014/main" id="{DA53ED43-C063-EC26-8001-D0CC743921A8}"/>
              </a:ext>
            </a:extLst>
          </p:cNvPr>
          <p:cNvSpPr/>
          <p:nvPr userDrawn="1"/>
        </p:nvSpPr>
        <p:spPr>
          <a:xfrm>
            <a:off x="3990109" y="-1"/>
            <a:ext cx="5618906" cy="6851709"/>
          </a:xfrm>
          <a:prstGeom prst="chevron">
            <a:avLst>
              <a:gd name="adj" fmla="val 469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17263" y="6416675"/>
            <a:ext cx="3058553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5" y="1428750"/>
            <a:ext cx="4521200" cy="40005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7224B3-9834-4C46-89BB-5432E9B4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28" y="369959"/>
            <a:ext cx="2262885" cy="469897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834E4C4-DFC2-4321-8AC6-6A2ED41D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6755" y="6416675"/>
            <a:ext cx="1087258" cy="469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1465576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C24FDDB-1AE6-4235-8408-EE116405F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" y="0"/>
            <a:ext cx="6805826" cy="6858000"/>
          </a:xfrm>
          <a:prstGeom prst="rect">
            <a:avLst/>
          </a:prstGeom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17263" y="6416675"/>
            <a:ext cx="3058553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6" name="Nuoli: Nuolenkärki 5">
            <a:extLst>
              <a:ext uri="{FF2B5EF4-FFF2-40B4-BE49-F238E27FC236}">
                <a16:creationId xmlns:a16="http://schemas.microsoft.com/office/drawing/2014/main" id="{D1195202-0453-44A2-B5D7-8656BFAB263B}"/>
              </a:ext>
            </a:extLst>
          </p:cNvPr>
          <p:cNvSpPr/>
          <p:nvPr/>
        </p:nvSpPr>
        <p:spPr>
          <a:xfrm>
            <a:off x="3776142" y="-57457"/>
            <a:ext cx="8489045" cy="6972915"/>
          </a:xfrm>
          <a:custGeom>
            <a:avLst/>
            <a:gdLst>
              <a:gd name="connsiteX0" fmla="*/ 0 w 7000875"/>
              <a:gd name="connsiteY0" fmla="*/ 0 h 5600700"/>
              <a:gd name="connsiteX1" fmla="*/ 4619625 w 7000875"/>
              <a:gd name="connsiteY1" fmla="*/ 0 h 5600700"/>
              <a:gd name="connsiteX2" fmla="*/ 7000875 w 7000875"/>
              <a:gd name="connsiteY2" fmla="*/ 2800350 h 5600700"/>
              <a:gd name="connsiteX3" fmla="*/ 4619625 w 7000875"/>
              <a:gd name="connsiteY3" fmla="*/ 5600700 h 5600700"/>
              <a:gd name="connsiteX4" fmla="*/ 0 w 7000875"/>
              <a:gd name="connsiteY4" fmla="*/ 5600700 h 5600700"/>
              <a:gd name="connsiteX5" fmla="*/ 2381250 w 7000875"/>
              <a:gd name="connsiteY5" fmla="*/ 2800350 h 5600700"/>
              <a:gd name="connsiteX6" fmla="*/ 0 w 7000875"/>
              <a:gd name="connsiteY6" fmla="*/ 0 h 5600700"/>
              <a:gd name="connsiteX0" fmla="*/ 0 w 7000875"/>
              <a:gd name="connsiteY0" fmla="*/ 647700 h 6248400"/>
              <a:gd name="connsiteX1" fmla="*/ 6991350 w 7000875"/>
              <a:gd name="connsiteY1" fmla="*/ 0 h 6248400"/>
              <a:gd name="connsiteX2" fmla="*/ 7000875 w 7000875"/>
              <a:gd name="connsiteY2" fmla="*/ 3448050 h 6248400"/>
              <a:gd name="connsiteX3" fmla="*/ 4619625 w 7000875"/>
              <a:gd name="connsiteY3" fmla="*/ 6248400 h 6248400"/>
              <a:gd name="connsiteX4" fmla="*/ 0 w 7000875"/>
              <a:gd name="connsiteY4" fmla="*/ 6248400 h 6248400"/>
              <a:gd name="connsiteX5" fmla="*/ 2381250 w 7000875"/>
              <a:gd name="connsiteY5" fmla="*/ 3448050 h 6248400"/>
              <a:gd name="connsiteX6" fmla="*/ 0 w 7000875"/>
              <a:gd name="connsiteY6" fmla="*/ 647700 h 6248400"/>
              <a:gd name="connsiteX0" fmla="*/ 0 w 7010400"/>
              <a:gd name="connsiteY0" fmla="*/ 647700 h 6877050"/>
              <a:gd name="connsiteX1" fmla="*/ 6991350 w 7010400"/>
              <a:gd name="connsiteY1" fmla="*/ 0 h 6877050"/>
              <a:gd name="connsiteX2" fmla="*/ 7000875 w 7010400"/>
              <a:gd name="connsiteY2" fmla="*/ 3448050 h 6877050"/>
              <a:gd name="connsiteX3" fmla="*/ 7010400 w 7010400"/>
              <a:gd name="connsiteY3" fmla="*/ 6877050 h 6877050"/>
              <a:gd name="connsiteX4" fmla="*/ 0 w 7010400"/>
              <a:gd name="connsiteY4" fmla="*/ 6248400 h 6877050"/>
              <a:gd name="connsiteX5" fmla="*/ 2381250 w 7010400"/>
              <a:gd name="connsiteY5" fmla="*/ 3448050 h 6877050"/>
              <a:gd name="connsiteX6" fmla="*/ 0 w 7010400"/>
              <a:gd name="connsiteY6" fmla="*/ 647700 h 6877050"/>
              <a:gd name="connsiteX0" fmla="*/ 990600 w 8001000"/>
              <a:gd name="connsiteY0" fmla="*/ 647700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990600 w 8001000"/>
              <a:gd name="connsiteY6" fmla="*/ 647700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28575 w 8001000"/>
              <a:gd name="connsiteY6" fmla="*/ 9525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2676525 w 8001000"/>
              <a:gd name="connsiteY5" fmla="*/ 3467100 h 6886575"/>
              <a:gd name="connsiteX6" fmla="*/ 28575 w 8001000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91475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105775"/>
              <a:gd name="connsiteY0" fmla="*/ 9525 h 6886575"/>
              <a:gd name="connsiteX1" fmla="*/ 7981950 w 8105775"/>
              <a:gd name="connsiteY1" fmla="*/ 0 h 6886575"/>
              <a:gd name="connsiteX2" fmla="*/ 8105775 w 8105775"/>
              <a:gd name="connsiteY2" fmla="*/ 3457575 h 6886575"/>
              <a:gd name="connsiteX3" fmla="*/ 8010525 w 8105775"/>
              <a:gd name="connsiteY3" fmla="*/ 6877050 h 6886575"/>
              <a:gd name="connsiteX4" fmla="*/ 0 w 8105775"/>
              <a:gd name="connsiteY4" fmla="*/ 6886575 h 6886575"/>
              <a:gd name="connsiteX5" fmla="*/ 2676525 w 8105775"/>
              <a:gd name="connsiteY5" fmla="*/ 3467100 h 6886575"/>
              <a:gd name="connsiteX6" fmla="*/ 28575 w 810577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753350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81950 w 8010525"/>
              <a:gd name="connsiteY2" fmla="*/ 3476625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0 h 6877050"/>
              <a:gd name="connsiteX1" fmla="*/ 7810500 w 8010525"/>
              <a:gd name="connsiteY1" fmla="*/ 95250 h 6877050"/>
              <a:gd name="connsiteX2" fmla="*/ 7981950 w 8010525"/>
              <a:gd name="connsiteY2" fmla="*/ 3467100 h 6877050"/>
              <a:gd name="connsiteX3" fmla="*/ 8010525 w 8010525"/>
              <a:gd name="connsiteY3" fmla="*/ 6867525 h 6877050"/>
              <a:gd name="connsiteX4" fmla="*/ 0 w 8010525"/>
              <a:gd name="connsiteY4" fmla="*/ 6877050 h 6877050"/>
              <a:gd name="connsiteX5" fmla="*/ 2676525 w 8010525"/>
              <a:gd name="connsiteY5" fmla="*/ 3457575 h 6877050"/>
              <a:gd name="connsiteX6" fmla="*/ 28575 w 8010525"/>
              <a:gd name="connsiteY6" fmla="*/ 0 h 6877050"/>
              <a:gd name="connsiteX0" fmla="*/ 28575 w 8010525"/>
              <a:gd name="connsiteY0" fmla="*/ 19050 h 6896100"/>
              <a:gd name="connsiteX1" fmla="*/ 7991475 w 8010525"/>
              <a:gd name="connsiteY1" fmla="*/ 0 h 6896100"/>
              <a:gd name="connsiteX2" fmla="*/ 7981950 w 8010525"/>
              <a:gd name="connsiteY2" fmla="*/ 3486150 h 6896100"/>
              <a:gd name="connsiteX3" fmla="*/ 8010525 w 8010525"/>
              <a:gd name="connsiteY3" fmla="*/ 6886575 h 6896100"/>
              <a:gd name="connsiteX4" fmla="*/ 0 w 8010525"/>
              <a:gd name="connsiteY4" fmla="*/ 6896100 h 6896100"/>
              <a:gd name="connsiteX5" fmla="*/ 2676525 w 8010525"/>
              <a:gd name="connsiteY5" fmla="*/ 3476625 h 6896100"/>
              <a:gd name="connsiteX6" fmla="*/ 28575 w 801052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658100 w 7991475"/>
              <a:gd name="connsiteY3" fmla="*/ 65532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981950 w 7991475"/>
              <a:gd name="connsiteY3" fmla="*/ 68961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7981950 w 8401050"/>
              <a:gd name="connsiteY2" fmla="*/ 3476625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8391525 w 8401050"/>
              <a:gd name="connsiteY2" fmla="*/ 3505200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96100"/>
              <a:gd name="connsiteX1" fmla="*/ 8401050 w 8401050"/>
              <a:gd name="connsiteY1" fmla="*/ 0 h 6896100"/>
              <a:gd name="connsiteX2" fmla="*/ 8391525 w 8401050"/>
              <a:gd name="connsiteY2" fmla="*/ 3505200 h 6896100"/>
              <a:gd name="connsiteX3" fmla="*/ 8372475 w 8401050"/>
              <a:gd name="connsiteY3" fmla="*/ 6896100 h 6896100"/>
              <a:gd name="connsiteX4" fmla="*/ 0 w 8401050"/>
              <a:gd name="connsiteY4" fmla="*/ 6886575 h 6896100"/>
              <a:gd name="connsiteX5" fmla="*/ 2676525 w 8401050"/>
              <a:gd name="connsiteY5" fmla="*/ 3467100 h 6896100"/>
              <a:gd name="connsiteX6" fmla="*/ 28575 w 8401050"/>
              <a:gd name="connsiteY6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1050" h="6896100">
                <a:moveTo>
                  <a:pt x="28575" y="9525"/>
                </a:moveTo>
                <a:lnTo>
                  <a:pt x="8401050" y="0"/>
                </a:lnTo>
                <a:lnTo>
                  <a:pt x="8391525" y="3505200"/>
                </a:lnTo>
                <a:lnTo>
                  <a:pt x="8372475" y="6896100"/>
                </a:lnTo>
                <a:lnTo>
                  <a:pt x="0" y="6886575"/>
                </a:lnTo>
                <a:lnTo>
                  <a:pt x="2676525" y="3467100"/>
                </a:lnTo>
                <a:lnTo>
                  <a:pt x="28575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5" y="1428750"/>
            <a:ext cx="4521200" cy="40005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7224B3-9834-4C46-89BB-5432E9B4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28" y="369959"/>
            <a:ext cx="2262885" cy="469897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834E4C4-DFC2-4321-8AC6-6A2ED41D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6755" y="6416675"/>
            <a:ext cx="1087258" cy="469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3637091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DD4C8DF-7037-A29D-A637-8A773D836BA9}"/>
              </a:ext>
            </a:extLst>
          </p:cNvPr>
          <p:cNvSpPr/>
          <p:nvPr userDrawn="1"/>
        </p:nvSpPr>
        <p:spPr>
          <a:xfrm rot="16200000">
            <a:off x="5871713" y="537713"/>
            <a:ext cx="448574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6784" y="6416675"/>
            <a:ext cx="3450192" cy="4413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1"/>
            <a:ext cx="10980739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6"/>
            <a:ext cx="10980738" cy="111600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A79ED47-A185-742D-B2C5-866D824A36F9}"/>
              </a:ext>
            </a:extLst>
          </p:cNvPr>
          <p:cNvSpPr txBox="1">
            <a:spLocks/>
          </p:cNvSpPr>
          <p:nvPr userDrawn="1"/>
        </p:nvSpPr>
        <p:spPr>
          <a:xfrm>
            <a:off x="407988" y="6409424"/>
            <a:ext cx="214402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9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72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6784" y="6416675"/>
            <a:ext cx="3450192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1"/>
            <a:ext cx="10980739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6"/>
            <a:ext cx="10980738" cy="111600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48216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nanvi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3618" y="6416675"/>
            <a:ext cx="2473358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C7E0A48D-5248-43C8-A860-F82D39BB3B69}"/>
              </a:ext>
            </a:extLst>
          </p:cNvPr>
          <p:cNvSpPr txBox="1">
            <a:spLocks/>
          </p:cNvSpPr>
          <p:nvPr userDrawn="1"/>
        </p:nvSpPr>
        <p:spPr>
          <a:xfrm>
            <a:off x="6677526" y="6409425"/>
            <a:ext cx="1312277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7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9752A155-1A35-6A4B-E8A9-4A1524451145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60000"/>
                    <a:lumOff val="4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97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nanvir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4"/>
            <a:ext cx="6092203" cy="111600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96303E57-5B3B-1B1D-0397-95CA16448E2B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5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ke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3325" y="6416675"/>
            <a:ext cx="2383651" cy="4413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1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4"/>
            <a:ext cx="6092203" cy="111600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783FF1AC-B48F-221A-8241-BA1DEC4BBBA6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2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59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490" y="6416675"/>
            <a:ext cx="2384486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962145"/>
            <a:ext cx="6092203" cy="409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9509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D71A9DA1-38FA-FE3B-6C00-7CF8112D9747}"/>
              </a:ext>
            </a:extLst>
          </p:cNvPr>
          <p:cNvSpPr txBox="1">
            <a:spLocks/>
          </p:cNvSpPr>
          <p:nvPr userDrawn="1"/>
        </p:nvSpPr>
        <p:spPr>
          <a:xfrm>
            <a:off x="6633713" y="6409425"/>
            <a:ext cx="1355256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8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ks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AE70AF5C-134A-EBC3-9B2E-DCE801D196A1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60000"/>
                    <a:lumOff val="4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02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vi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3618" y="6416675"/>
            <a:ext cx="2473358" cy="4413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225725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225725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FAB353F7-7C47-72BB-DD64-2DC9C54C89EC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2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2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C24FDDB-1AE6-4235-8408-EE116405F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99582" cy="6851708"/>
          </a:xfrm>
          <a:prstGeom prst="rect">
            <a:avLst/>
          </a:prstGeom>
        </p:spPr>
      </p:pic>
      <p:sp>
        <p:nvSpPr>
          <p:cNvPr id="2" name="Nuoli: Nuolenkärki 1">
            <a:extLst>
              <a:ext uri="{FF2B5EF4-FFF2-40B4-BE49-F238E27FC236}">
                <a16:creationId xmlns:a16="http://schemas.microsoft.com/office/drawing/2014/main" id="{9CF9D4CD-9773-51B0-DD76-981B2DD7DB3A}"/>
              </a:ext>
            </a:extLst>
          </p:cNvPr>
          <p:cNvSpPr/>
          <p:nvPr userDrawn="1"/>
        </p:nvSpPr>
        <p:spPr>
          <a:xfrm>
            <a:off x="3990109" y="-1"/>
            <a:ext cx="5618906" cy="6851709"/>
          </a:xfrm>
          <a:prstGeom prst="chevron">
            <a:avLst>
              <a:gd name="adj" fmla="val 469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/>
        </p:nvSpPr>
        <p:spPr>
          <a:xfrm>
            <a:off x="417263" y="6416675"/>
            <a:ext cx="3058553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100" spc="100" baseline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5" y="1428750"/>
            <a:ext cx="4521200" cy="40005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7224B3-9834-4C46-89BB-5432E9B4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28" y="369959"/>
            <a:ext cx="2262885" cy="469897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834E4C4-DFC2-4321-8AC6-6A2ED41D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6755" y="6416675"/>
            <a:ext cx="1087258" cy="469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</p:spTree>
    <p:extLst>
      <p:ext uri="{BB962C8B-B14F-4D97-AF65-F5344CB8AC3E}">
        <p14:creationId xmlns:p14="http://schemas.microsoft.com/office/powerpoint/2010/main" val="20289070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vi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Kuva, joka sisältää kohteen ulko, taivas, lumi, luonto&#10;&#10;Kuvaus luotu automaattisesti">
            <a:extLst>
              <a:ext uri="{FF2B5EF4-FFF2-40B4-BE49-F238E27FC236}">
                <a16:creationId xmlns:a16="http://schemas.microsoft.com/office/drawing/2014/main" id="{AF8C5269-976A-4371-B7F1-5573887CF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7687" y="0"/>
            <a:ext cx="5570339" cy="68580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4" y="6416675"/>
            <a:ext cx="2517172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225725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225725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09145BAD-0A3D-87FC-DF5C-806169B35F4C}"/>
              </a:ext>
            </a:extLst>
          </p:cNvPr>
          <p:cNvSpPr txBox="1">
            <a:spLocks/>
          </p:cNvSpPr>
          <p:nvPr userDrawn="1"/>
        </p:nvSpPr>
        <p:spPr>
          <a:xfrm>
            <a:off x="6633714" y="6409425"/>
            <a:ext cx="1356090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75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1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v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9046" y="6416675"/>
            <a:ext cx="2487929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7710CAB5-41CA-04E7-3E7F-3B15A87199AA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5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rrosta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802" y="6416675"/>
            <a:ext cx="2517173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FD07FA78-B414-42FA-E424-2AA32ECAFB63}"/>
              </a:ext>
            </a:extLst>
          </p:cNvPr>
          <p:cNvSpPr txBox="1">
            <a:spLocks/>
          </p:cNvSpPr>
          <p:nvPr userDrawn="1"/>
        </p:nvSpPr>
        <p:spPr>
          <a:xfrm>
            <a:off x="6633712" y="6409425"/>
            <a:ext cx="1356091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1">
                    <a:lumMod val="50000"/>
                    <a:lumOff val="50000"/>
                  </a:schemeClr>
                </a:solidFill>
              </a:rPr>
              <a:t>© Kajaanin kaupunki</a:t>
            </a:r>
            <a:endParaRPr lang="fi-FI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34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E0A5A893-0638-48FF-84C6-2C43CE37FFA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633712" y="1"/>
            <a:ext cx="555828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6784" y="6416675"/>
            <a:ext cx="3450192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48700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/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C45F1CD-12D2-4403-9CE0-DABB8A87B9E8}"/>
              </a:ext>
            </a:extLst>
          </p:cNvPr>
          <p:cNvSpPr/>
          <p:nvPr/>
        </p:nvSpPr>
        <p:spPr>
          <a:xfrm>
            <a:off x="-2" y="-9525"/>
            <a:ext cx="12192000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38AC79-4136-4CF4-8DB8-1DC4882F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574235"/>
            <a:ext cx="10585450" cy="1411293"/>
          </a:xfrm>
        </p:spPr>
        <p:txBody>
          <a:bodyPr anchor="t">
            <a:normAutofit/>
          </a:bodyPr>
          <a:lstStyle>
            <a:lvl1pPr algn="ctr">
              <a:defRPr sz="360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973263-5803-4661-B043-DF0652D6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4" y="3995054"/>
            <a:ext cx="10585449" cy="67618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CEF07E-4FB1-4899-8448-4571E532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7123" y="6409421"/>
            <a:ext cx="1121602" cy="44857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8AB9B1-2BD9-44F8-BEA6-F3DE5A36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1" y="6409422"/>
            <a:ext cx="3624782" cy="44857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CF7085-7B95-4BDD-AEFC-9919427D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4" y="6399895"/>
            <a:ext cx="803275" cy="448577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1993EE4-2101-4AD7-8C80-601642D3730E}"/>
              </a:ext>
            </a:extLst>
          </p:cNvPr>
          <p:cNvSpPr txBox="1">
            <a:spLocks/>
          </p:cNvSpPr>
          <p:nvPr/>
        </p:nvSpPr>
        <p:spPr>
          <a:xfrm>
            <a:off x="4681330" y="752475"/>
            <a:ext cx="2121591" cy="2943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0">
                <a:solidFill>
                  <a:schemeClr val="accent4"/>
                </a:solidFill>
                <a:latin typeface="Elephant" panose="02020904090505020303" pitchFamily="18" charset="0"/>
              </a:rPr>
              <a:t>”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21B779B-3183-FDF7-AC3A-29DCB37DD133}"/>
              </a:ext>
            </a:extLst>
          </p:cNvPr>
          <p:cNvSpPr txBox="1">
            <a:spLocks/>
          </p:cNvSpPr>
          <p:nvPr userDrawn="1"/>
        </p:nvSpPr>
        <p:spPr>
          <a:xfrm>
            <a:off x="66175" y="6399895"/>
            <a:ext cx="1442604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60000"/>
                    <a:lumOff val="4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1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23520B-2C7C-405D-9844-E7B5002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52234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E1EA0A-85DF-4420-B16D-1F988D17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0" y="6416674"/>
            <a:ext cx="3864635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EE3A13-5578-4039-A91E-7D583101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209" y="6416676"/>
            <a:ext cx="477216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EF9B6C3-858F-49FF-B659-D89414A7E1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7988" y="2124419"/>
            <a:ext cx="3517969" cy="3957600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Otsikko 2">
            <a:extLst>
              <a:ext uri="{FF2B5EF4-FFF2-40B4-BE49-F238E27FC236}">
                <a16:creationId xmlns:a16="http://schemas.microsoft.com/office/drawing/2014/main" id="{EDE9AD78-C591-466C-814B-FD384EBC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6410"/>
            <a:ext cx="10980738" cy="110416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FD696598-D4D0-408F-BF20-FB9C84DADFA1}"/>
              </a:ext>
            </a:extLst>
          </p:cNvPr>
          <p:cNvCxnSpPr>
            <a:cxnSpLocks/>
          </p:cNvCxnSpPr>
          <p:nvPr userDrawn="1"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61E030FA-F0AE-4C65-8CAE-4F890EB808D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7015" y="2123359"/>
            <a:ext cx="3517969" cy="3957600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80001BAA-E3C6-4A4C-9E9A-1F8A010E7C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66044" y="2123358"/>
            <a:ext cx="3517969" cy="3957600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75950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luette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B944B79D-CC45-4C94-B6BA-0243B96C2573}"/>
              </a:ext>
            </a:extLst>
          </p:cNvPr>
          <p:cNvSpPr/>
          <p:nvPr/>
        </p:nvSpPr>
        <p:spPr>
          <a:xfrm>
            <a:off x="6095999" y="827"/>
            <a:ext cx="6096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67B3F72-EBE8-456B-9616-462FFFA2BA6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49CBC5-6E4D-4EAF-A562-F3FF8FC9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934279"/>
            <a:ext cx="5185034" cy="937048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B41BD36-C8EC-4BC7-AC17-7BF6C827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95953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720237-6E88-4366-84CE-E71BCCF8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0" y="6409422"/>
            <a:ext cx="3864634" cy="4485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F2D0FE-364A-4CEF-B448-7C2E0787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512" y="6416675"/>
            <a:ext cx="725488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E6819277-C35C-4A29-BDA1-18DC117806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03987" y="934279"/>
            <a:ext cx="5280024" cy="937048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C30E58-1EF8-4ECE-806F-E539DA64C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6" y="2133601"/>
            <a:ext cx="5185033" cy="39242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7291D30-C249-4DD7-8C6F-5DEDFFDA55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3986" y="2133600"/>
            <a:ext cx="5280027" cy="39242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64319D46-21CD-46A4-8C98-A10AC90621C3}"/>
              </a:ext>
            </a:extLst>
          </p:cNvPr>
          <p:cNvCxnSpPr>
            <a:cxnSpLocks/>
          </p:cNvCxnSpPr>
          <p:nvPr userDrawn="1"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30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953F1B-4DD0-472D-A107-9CE3BA32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962264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213F683-0400-4A7A-8E16-EF91BBDD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340" y="6409422"/>
            <a:ext cx="3864635" cy="44857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A33AEC-5872-4EFA-995E-33789E7C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9239" y="6403278"/>
            <a:ext cx="647700" cy="454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1026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B25AE-F75C-4B74-981E-B72272FC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B0FC7A7-9F5C-4128-A43A-0AF1A3DF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9C44B-0EED-49A7-811A-EDD4E83D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881750" cy="448579"/>
          </a:xfrm>
          <a:prstGeom prst="rect">
            <a:avLst/>
          </a:prstGeom>
        </p:spPr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4FA33A-2AF2-4BD4-85D9-D9AD1F90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B4B56B-EF39-4F33-BF7B-67B4EA6F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446507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78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0D3EF99-FCCB-477D-8482-B60C8C990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663450E-08CB-4E6C-9BB2-40B8D2530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FC3358-9CFB-440B-AEBD-773A0EF3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881750" cy="448579"/>
          </a:xfrm>
          <a:prstGeom prst="rect">
            <a:avLst/>
          </a:prstGeom>
        </p:spPr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C1127D-93FE-48FB-A2FE-499AB9F9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F4F025-F3E9-480C-B964-1BE3E708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416675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40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DD4C8DF-7037-A29D-A637-8A773D836BA9}"/>
              </a:ext>
            </a:extLst>
          </p:cNvPr>
          <p:cNvSpPr/>
          <p:nvPr userDrawn="1"/>
        </p:nvSpPr>
        <p:spPr>
          <a:xfrm rot="16200000">
            <a:off x="5983645" y="658696"/>
            <a:ext cx="224711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642341"/>
            <a:ext cx="1022416" cy="2156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6784" y="6642341"/>
            <a:ext cx="3450192" cy="21565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642341"/>
            <a:ext cx="507034" cy="2156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1"/>
            <a:ext cx="10980739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6"/>
            <a:ext cx="10980738" cy="111600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A79ED47-A185-742D-B2C5-866D824A36F9}"/>
              </a:ext>
            </a:extLst>
          </p:cNvPr>
          <p:cNvSpPr txBox="1">
            <a:spLocks/>
          </p:cNvSpPr>
          <p:nvPr userDrawn="1"/>
        </p:nvSpPr>
        <p:spPr>
          <a:xfrm>
            <a:off x="407988" y="6642341"/>
            <a:ext cx="2144021" cy="215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9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09421"/>
            <a:ext cx="1022416" cy="448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6784" y="6416675"/>
            <a:ext cx="3450192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1"/>
            <a:ext cx="10980739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6"/>
            <a:ext cx="10980738" cy="111600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9301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nanvi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3FC8768-1B6A-4836-9359-D4FF98C073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/>
        </p:nvCxnSpPr>
        <p:spPr>
          <a:xfrm>
            <a:off x="407988" y="775981"/>
            <a:ext cx="86009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ECD8FE2-7C4A-4E7E-A3CC-889C460BB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712" y="0"/>
            <a:ext cx="5570339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975" y="6416675"/>
            <a:ext cx="1022416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z="1000"/>
              <a:t>28.5.2021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3618" y="6416675"/>
            <a:ext cx="2473358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391" y="6416675"/>
            <a:ext cx="507034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33600"/>
            <a:ext cx="609220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5"/>
            <a:ext cx="6092203" cy="111601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C7E0A48D-5248-43C8-A860-F82D39BB3B69}"/>
              </a:ext>
            </a:extLst>
          </p:cNvPr>
          <p:cNvSpPr txBox="1">
            <a:spLocks/>
          </p:cNvSpPr>
          <p:nvPr userDrawn="1"/>
        </p:nvSpPr>
        <p:spPr>
          <a:xfrm>
            <a:off x="6677526" y="6409425"/>
            <a:ext cx="1312277" cy="44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00" i="1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8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5ED3212-AB46-4D29-B61A-C7157E51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3"/>
            <a:ext cx="10980738" cy="950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885989-F381-4B26-BCA6-FAA61EC15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310104"/>
            <a:ext cx="10980739" cy="374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E51A90-A3FE-4F0B-B015-769593BDF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2340" y="6409422"/>
            <a:ext cx="3784121" cy="448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F18F9A1-BCD3-4C06-8F94-D21EB0A97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396" y="6409424"/>
            <a:ext cx="465827" cy="448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21637E-C39D-4C1C-ADEE-3CA75096DF4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528D543-294A-45D8-A07D-9E3DAA853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6461" y="6409422"/>
            <a:ext cx="1132935" cy="448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fld id="{29BC4277-B5DD-4D9C-93BB-4FB1B771C585}" type="datetimeFigureOut">
              <a:rPr lang="fi-FI" smtClean="0"/>
              <a:pPr/>
              <a:t>21.5.2025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79" r:id="rId5"/>
    <p:sldLayoutId id="2147483680" r:id="rId6"/>
    <p:sldLayoutId id="2147483650" r:id="rId7"/>
    <p:sldLayoutId id="2147483681" r:id="rId8"/>
    <p:sldLayoutId id="2147483672" r:id="rId9"/>
    <p:sldLayoutId id="2147483671" r:id="rId10"/>
    <p:sldLayoutId id="2147483673" r:id="rId11"/>
    <p:sldLayoutId id="2147483670" r:id="rId12"/>
    <p:sldLayoutId id="2147483676" r:id="rId13"/>
    <p:sldLayoutId id="2147483669" r:id="rId14"/>
    <p:sldLayoutId id="2147483668" r:id="rId15"/>
    <p:sldLayoutId id="2147483675" r:id="rId16"/>
    <p:sldLayoutId id="2147483674" r:id="rId17"/>
    <p:sldLayoutId id="2147483677" r:id="rId18"/>
    <p:sldLayoutId id="2147483678" r:id="rId19"/>
    <p:sldLayoutId id="2147483651" r:id="rId20"/>
    <p:sldLayoutId id="2147483652" r:id="rId21"/>
    <p:sldLayoutId id="2147483653" r:id="rId22"/>
    <p:sldLayoutId id="2147483655" r:id="rId23"/>
    <p:sldLayoutId id="2147483658" r:id="rId24"/>
    <p:sldLayoutId id="2147483659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13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0C2DD7-684E-3F90-4838-5B07EC2E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2FAE4A-D04B-155F-8EC6-76058AEE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6385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5ED3212-AB46-4D29-B61A-C7157E51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44563"/>
            <a:ext cx="10980738" cy="950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885989-F381-4B26-BCA6-FAA61EC15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310104"/>
            <a:ext cx="10980739" cy="374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E51A90-A3FE-4F0B-B015-769593BDF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2340" y="6409422"/>
            <a:ext cx="3784121" cy="448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F18F9A1-BCD3-4C06-8F94-D21EB0A97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396" y="6409424"/>
            <a:ext cx="465827" cy="448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21637E-C39D-4C1C-ADEE-3CA75096DF4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528D543-294A-45D8-A07D-9E3DAA853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6461" y="6409422"/>
            <a:ext cx="1132935" cy="448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fld id="{29BC4277-B5DD-4D9C-93BB-4FB1B771C585}" type="datetimeFigureOut">
              <a:rPr lang="fi-FI" smtClean="0"/>
              <a:pPr/>
              <a:t>21.5.2025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38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57">
          <p15:clr>
            <a:srgbClr val="F26B43"/>
          </p15:clr>
        </p15:guide>
        <p15:guide id="3" orient="horz" pos="504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1298">
          <p15:clr>
            <a:srgbClr val="F26B43"/>
          </p15:clr>
        </p15:guide>
        <p15:guide id="6" orient="horz" pos="1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jaani.fi/" TargetMode="External"/><Relationship Id="rId2" Type="http://schemas.openxmlformats.org/officeDocument/2006/relationships/hyperlink" Target="http://www.kdce.fi/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C2BBE1-9B05-5D89-8DCD-D79C3BE3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981200"/>
            <a:ext cx="5579155" cy="3714750"/>
          </a:xfrm>
        </p:spPr>
        <p:txBody>
          <a:bodyPr/>
          <a:lstStyle/>
          <a:p>
            <a:r>
              <a:rPr lang="fi-FI" dirty="0"/>
              <a:t>Teuvo Hatva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Chairman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Board </a:t>
            </a:r>
            <a:br>
              <a:rPr lang="fi-FI" dirty="0"/>
            </a:br>
            <a:r>
              <a:rPr lang="fi-FI" dirty="0"/>
              <a:t>City of Kajaani</a:t>
            </a:r>
          </a:p>
        </p:txBody>
      </p:sp>
    </p:spTree>
    <p:extLst>
      <p:ext uri="{BB962C8B-B14F-4D97-AF65-F5344CB8AC3E}">
        <p14:creationId xmlns:p14="http://schemas.microsoft.com/office/powerpoint/2010/main" val="3583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6096000" y="685800"/>
            <a:ext cx="0" cy="548640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3" name="AutoShape 3"/>
          <p:cNvSpPr/>
          <p:nvPr/>
        </p:nvSpPr>
        <p:spPr>
          <a:xfrm>
            <a:off x="685800" y="2972520"/>
            <a:ext cx="5393365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8" y="3960457"/>
            <a:ext cx="2246785" cy="185382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079165" y="1490548"/>
            <a:ext cx="5393365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6" name="AutoShape 6"/>
          <p:cNvSpPr/>
          <p:nvPr/>
        </p:nvSpPr>
        <p:spPr>
          <a:xfrm>
            <a:off x="6079165" y="2577805"/>
            <a:ext cx="5393365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7" name="AutoShape 7"/>
          <p:cNvSpPr/>
          <p:nvPr/>
        </p:nvSpPr>
        <p:spPr>
          <a:xfrm flipV="1">
            <a:off x="4519032" y="3596780"/>
            <a:ext cx="0" cy="2581182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8" name="Freeform 8"/>
          <p:cNvSpPr/>
          <p:nvPr/>
        </p:nvSpPr>
        <p:spPr>
          <a:xfrm>
            <a:off x="10549590" y="2704806"/>
            <a:ext cx="922939" cy="361869"/>
          </a:xfrm>
          <a:custGeom>
            <a:avLst/>
            <a:gdLst/>
            <a:ahLst/>
            <a:cxnLst/>
            <a:rect l="l" t="t" r="r" b="b"/>
            <a:pathLst>
              <a:path w="1384408" h="542803">
                <a:moveTo>
                  <a:pt x="0" y="0"/>
                </a:moveTo>
                <a:lnTo>
                  <a:pt x="1384408" y="0"/>
                </a:lnTo>
                <a:lnTo>
                  <a:pt x="1384408" y="542804"/>
                </a:lnTo>
                <a:lnTo>
                  <a:pt x="0" y="542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9" name="AutoShape 9"/>
          <p:cNvSpPr/>
          <p:nvPr/>
        </p:nvSpPr>
        <p:spPr>
          <a:xfrm>
            <a:off x="6112836" y="3272709"/>
            <a:ext cx="5393365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10" name="AutoShape 10"/>
          <p:cNvSpPr/>
          <p:nvPr/>
        </p:nvSpPr>
        <p:spPr>
          <a:xfrm>
            <a:off x="6102350" y="5745255"/>
            <a:ext cx="5388623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AutoShape 12"/>
          <p:cNvSpPr/>
          <p:nvPr/>
        </p:nvSpPr>
        <p:spPr>
          <a:xfrm>
            <a:off x="685800" y="3575389"/>
            <a:ext cx="5393365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13" name="Freeform 13"/>
          <p:cNvSpPr/>
          <p:nvPr/>
        </p:nvSpPr>
        <p:spPr>
          <a:xfrm>
            <a:off x="4722825" y="4900053"/>
            <a:ext cx="1198261" cy="1205798"/>
          </a:xfrm>
          <a:custGeom>
            <a:avLst/>
            <a:gdLst/>
            <a:ahLst/>
            <a:cxnLst/>
            <a:rect l="l" t="t" r="r" b="b"/>
            <a:pathLst>
              <a:path w="1797392" h="1808697">
                <a:moveTo>
                  <a:pt x="0" y="0"/>
                </a:moveTo>
                <a:lnTo>
                  <a:pt x="1797392" y="0"/>
                </a:lnTo>
                <a:lnTo>
                  <a:pt x="1797392" y="1808696"/>
                </a:lnTo>
                <a:lnTo>
                  <a:pt x="0" y="1808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14" name="AutoShape 14"/>
          <p:cNvSpPr/>
          <p:nvPr/>
        </p:nvSpPr>
        <p:spPr>
          <a:xfrm flipV="1">
            <a:off x="2763160" y="3566528"/>
            <a:ext cx="0" cy="2611434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16" name="Freeform 16"/>
          <p:cNvSpPr/>
          <p:nvPr/>
        </p:nvSpPr>
        <p:spPr>
          <a:xfrm>
            <a:off x="10550891" y="1639141"/>
            <a:ext cx="876135" cy="766618"/>
          </a:xfrm>
          <a:custGeom>
            <a:avLst/>
            <a:gdLst/>
            <a:ahLst/>
            <a:cxnLst/>
            <a:rect l="l" t="t" r="r" b="b"/>
            <a:pathLst>
              <a:path w="1843276" h="1612867">
                <a:moveTo>
                  <a:pt x="0" y="0"/>
                </a:moveTo>
                <a:lnTo>
                  <a:pt x="1843276" y="0"/>
                </a:lnTo>
                <a:lnTo>
                  <a:pt x="1843276" y="1612867"/>
                </a:lnTo>
                <a:lnTo>
                  <a:pt x="0" y="1612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17" name="TextBox 17"/>
          <p:cNvSpPr txBox="1"/>
          <p:nvPr/>
        </p:nvSpPr>
        <p:spPr>
          <a:xfrm>
            <a:off x="6233476" y="1662094"/>
            <a:ext cx="4178639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7"/>
              </a:lnSpc>
            </a:pPr>
            <a:r>
              <a:rPr lang="en-US" sz="2700" dirty="0">
                <a:solidFill>
                  <a:srgbClr val="216DB0"/>
                </a:solidFill>
                <a:ea typeface="Montserrat Ultra-Bold"/>
                <a:cs typeface="Montserrat Ultra-Bold"/>
                <a:sym typeface="Montserrat Ultra-Bold"/>
              </a:rPr>
              <a:t>Data Center Ecosystem</a:t>
            </a:r>
          </a:p>
          <a:p>
            <a:pPr algn="ctr">
              <a:lnSpc>
                <a:spcPts val="2968"/>
              </a:lnSpc>
            </a:pPr>
            <a:r>
              <a:rPr lang="en-US" sz="2800" b="1" dirty="0">
                <a:solidFill>
                  <a:srgbClr val="216DB0"/>
                </a:solidFill>
                <a:latin typeface="+mj-lt"/>
                <a:ea typeface="Montserrat Ultra-Bold"/>
                <a:cs typeface="Montserrat Ultra-Bold"/>
                <a:sym typeface="Montserrat Ultra-Bold"/>
              </a:rPr>
              <a:t>Supercomputer LUMI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988183" y="3765753"/>
            <a:ext cx="1362543" cy="2485319"/>
            <a:chOff x="-5038" y="-9525"/>
            <a:chExt cx="2725086" cy="4970636"/>
          </a:xfrm>
        </p:grpSpPr>
        <p:sp>
          <p:nvSpPr>
            <p:cNvPr id="19" name="Freeform 19"/>
            <p:cNvSpPr/>
            <p:nvPr/>
          </p:nvSpPr>
          <p:spPr>
            <a:xfrm>
              <a:off x="-5038" y="1922646"/>
              <a:ext cx="2725086" cy="3038465"/>
            </a:xfrm>
            <a:custGeom>
              <a:avLst/>
              <a:gdLst/>
              <a:ahLst/>
              <a:cxnLst/>
              <a:rect l="l" t="t" r="r" b="b"/>
              <a:pathLst>
                <a:path w="2489908" h="2531037">
                  <a:moveTo>
                    <a:pt x="0" y="0"/>
                  </a:moveTo>
                  <a:lnTo>
                    <a:pt x="2489907" y="0"/>
                  </a:lnTo>
                  <a:lnTo>
                    <a:pt x="2489907" y="2531037"/>
                  </a:lnTo>
                  <a:lnTo>
                    <a:pt x="0" y="2531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601578" cy="1841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703" b="1" dirty="0">
                  <a:solidFill>
                    <a:srgbClr val="216DB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Total</a:t>
              </a:r>
            </a:p>
            <a:p>
              <a:pPr algn="ctr">
                <a:lnSpc>
                  <a:spcPct val="80000"/>
                </a:lnSpc>
              </a:pPr>
              <a:r>
                <a:rPr lang="en-US" sz="1361" b="1" dirty="0">
                  <a:solidFill>
                    <a:srgbClr val="216DB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Forest area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rgbClr val="216DB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about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216DB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7000 ha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7581703" y="728396"/>
            <a:ext cx="627008" cy="567443"/>
          </a:xfrm>
          <a:custGeom>
            <a:avLst/>
            <a:gdLst/>
            <a:ahLst/>
            <a:cxnLst/>
            <a:rect l="l" t="t" r="r" b="b"/>
            <a:pathLst>
              <a:path w="940512" h="851164">
                <a:moveTo>
                  <a:pt x="0" y="0"/>
                </a:moveTo>
                <a:lnTo>
                  <a:pt x="940512" y="0"/>
                </a:lnTo>
                <a:lnTo>
                  <a:pt x="940512" y="851164"/>
                </a:lnTo>
                <a:lnTo>
                  <a:pt x="0" y="851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22" name="AutoShape 22"/>
          <p:cNvSpPr/>
          <p:nvPr/>
        </p:nvSpPr>
        <p:spPr>
          <a:xfrm flipH="1" flipV="1">
            <a:off x="7656791" y="3284549"/>
            <a:ext cx="0" cy="2460706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24" name="Freeform 24"/>
          <p:cNvSpPr/>
          <p:nvPr/>
        </p:nvSpPr>
        <p:spPr>
          <a:xfrm>
            <a:off x="10867069" y="5855616"/>
            <a:ext cx="559957" cy="356273"/>
          </a:xfrm>
          <a:custGeom>
            <a:avLst/>
            <a:gdLst/>
            <a:ahLst/>
            <a:cxnLst/>
            <a:rect l="l" t="t" r="r" b="b"/>
            <a:pathLst>
              <a:path w="839935" h="534409">
                <a:moveTo>
                  <a:pt x="0" y="0"/>
                </a:moveTo>
                <a:lnTo>
                  <a:pt x="839935" y="0"/>
                </a:lnTo>
                <a:lnTo>
                  <a:pt x="839935" y="534409"/>
                </a:lnTo>
                <a:lnTo>
                  <a:pt x="0" y="5344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25" name="Freeform 25"/>
          <p:cNvSpPr/>
          <p:nvPr/>
        </p:nvSpPr>
        <p:spPr>
          <a:xfrm flipH="1">
            <a:off x="6324600" y="3472161"/>
            <a:ext cx="1192928" cy="818647"/>
          </a:xfrm>
          <a:custGeom>
            <a:avLst/>
            <a:gdLst/>
            <a:ahLst/>
            <a:cxnLst/>
            <a:rect l="l" t="t" r="r" b="b"/>
            <a:pathLst>
              <a:path w="1789392" h="1227970">
                <a:moveTo>
                  <a:pt x="1789392" y="0"/>
                </a:moveTo>
                <a:lnTo>
                  <a:pt x="0" y="0"/>
                </a:lnTo>
                <a:lnTo>
                  <a:pt x="0" y="1227970"/>
                </a:lnTo>
                <a:lnTo>
                  <a:pt x="1789392" y="1227970"/>
                </a:lnTo>
                <a:lnTo>
                  <a:pt x="178939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26" name="TextBox 26"/>
          <p:cNvSpPr txBox="1"/>
          <p:nvPr/>
        </p:nvSpPr>
        <p:spPr>
          <a:xfrm>
            <a:off x="7842205" y="3531064"/>
            <a:ext cx="1908913" cy="8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2907" b="1" dirty="0" err="1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GameCity</a:t>
            </a:r>
            <a:endParaRPr lang="en-US" sz="2907" b="1" dirty="0">
              <a:solidFill>
                <a:srgbClr val="216DB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3585"/>
              </a:lnSpc>
            </a:pPr>
            <a:r>
              <a:rPr lang="en-US" sz="3774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Kajaani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34933" y="3753782"/>
            <a:ext cx="1160765" cy="110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</a:t>
            </a:r>
            <a:endParaRPr lang="en-US" sz="3431" b="1" dirty="0">
              <a:solidFill>
                <a:srgbClr val="216DB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ct val="80000"/>
              </a:lnSpc>
            </a:pPr>
            <a:r>
              <a:rPr lang="en-US" sz="3431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Four</a:t>
            </a:r>
          </a:p>
          <a:p>
            <a:pPr algn="ctr">
              <a:lnSpc>
                <a:spcPct val="80000"/>
              </a:lnSpc>
            </a:pPr>
            <a:r>
              <a:rPr lang="en-US" sz="1969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seasons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5245" y="717100"/>
            <a:ext cx="5595355" cy="173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33"/>
              </a:lnSpc>
            </a:pPr>
            <a:r>
              <a:rPr lang="en-US" sz="10452" b="1" dirty="0">
                <a:solidFill>
                  <a:srgbClr val="216DB0"/>
                </a:solidFill>
                <a:latin typeface="+mj-lt"/>
                <a:ea typeface="Montserrat Ultra-Bold"/>
                <a:cs typeface="Montserrat Ultra-Bold"/>
                <a:sym typeface="Montserrat Ultra-Bold"/>
              </a:rPr>
              <a:t>Kajaani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84064" y="2548206"/>
            <a:ext cx="2796036" cy="2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Regional capital of Kainuu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1919" y="634322"/>
            <a:ext cx="3238500" cy="3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 64° 13′ 30″ N, 027° 44′ 00 ″E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5418" y="2528600"/>
            <a:ext cx="1780315" cy="30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Suomi</a:t>
            </a:r>
            <a:r>
              <a:rPr lang="en-US" sz="1866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, Finland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5800" y="5683363"/>
            <a:ext cx="186046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en-US" sz="4100" b="1" dirty="0">
                <a:solidFill>
                  <a:srgbClr val="216DB0"/>
                </a:solidFill>
                <a:latin typeface="Montserrat ExtraBold" pitchFamily="2" charset="0"/>
                <a:ea typeface="Montserrat Ultra-Bold"/>
                <a:cs typeface="Montserrat Ultra-Bold"/>
                <a:sym typeface="Montserrat Ultra-Bold"/>
              </a:rPr>
              <a:t>36 300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270286" y="2800611"/>
            <a:ext cx="414003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7"/>
              </a:lnSpc>
            </a:pPr>
            <a:r>
              <a:rPr lang="fi-FI" sz="1700" dirty="0" err="1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fi-FI" sz="1700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 Helsinki to Kajaani in </a:t>
            </a:r>
            <a:r>
              <a:rPr lang="fi-FI" sz="1700" dirty="0" err="1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fi-FI" sz="1700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i-FI" sz="1700" dirty="0" err="1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hour</a:t>
            </a:r>
            <a:endParaRPr lang="en-US" sz="1700" dirty="0">
              <a:solidFill>
                <a:srgbClr val="216DB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872692" y="4716338"/>
            <a:ext cx="1878426" cy="91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2005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Tax rate</a:t>
            </a:r>
          </a:p>
          <a:p>
            <a:pPr algn="ctr">
              <a:lnSpc>
                <a:spcPts val="5460"/>
              </a:lnSpc>
            </a:pPr>
            <a:r>
              <a:rPr lang="en-US" sz="4439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8,4 %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03883" y="749741"/>
            <a:ext cx="117698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7"/>
              </a:lnSpc>
            </a:pPr>
            <a:r>
              <a:rPr lang="en-US" sz="12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Inland waters</a:t>
            </a:r>
          </a:p>
          <a:p>
            <a:pPr algn="ctr">
              <a:lnSpc>
                <a:spcPts val="1757"/>
              </a:lnSpc>
            </a:pPr>
            <a:r>
              <a:rPr lang="en-US" sz="1417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427,76 km2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299200" y="4494088"/>
            <a:ext cx="1192928" cy="111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3573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2000</a:t>
            </a:r>
          </a:p>
          <a:p>
            <a:pPr algn="ctr">
              <a:lnSpc>
                <a:spcPct val="80000"/>
              </a:lnSpc>
            </a:pPr>
            <a:r>
              <a:rPr lang="en-US" sz="1139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small and large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events</a:t>
            </a:r>
            <a:endParaRPr lang="en-US" sz="1403" b="1" dirty="0">
              <a:solidFill>
                <a:srgbClr val="216DB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 year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82295" y="3696040"/>
            <a:ext cx="1827524" cy="38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3"/>
              </a:lnSpc>
            </a:pPr>
            <a:r>
              <a:rPr lang="en-US" sz="2400" b="1" dirty="0">
                <a:solidFill>
                  <a:srgbClr val="216DB0"/>
                </a:solidFill>
                <a:latin typeface="+mj-lt"/>
                <a:ea typeface="Montserrat Ultra-Bold"/>
                <a:cs typeface="Montserrat Ultra-Bold"/>
                <a:sym typeface="Montserrat Ultra-Bold"/>
              </a:rPr>
              <a:t>Population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67921" y="3516629"/>
            <a:ext cx="1395083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6"/>
              </a:lnSpc>
            </a:pPr>
            <a:r>
              <a:rPr lang="en-US" sz="2200" b="1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Kajaani</a:t>
            </a:r>
            <a:br>
              <a:rPr lang="en-US" sz="1037" b="1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City  Theatre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244697" y="5954961"/>
            <a:ext cx="4652118" cy="21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7"/>
              </a:lnSpc>
            </a:pPr>
            <a:r>
              <a:rPr lang="en-US" sz="2000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Europe's northernmost stone castle</a:t>
            </a:r>
          </a:p>
        </p:txBody>
      </p:sp>
      <p:sp>
        <p:nvSpPr>
          <p:cNvPr id="43" name="AutoShape 43"/>
          <p:cNvSpPr/>
          <p:nvPr/>
        </p:nvSpPr>
        <p:spPr>
          <a:xfrm>
            <a:off x="7653363" y="4506787"/>
            <a:ext cx="3855020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44" name="AutoShape 44"/>
          <p:cNvSpPr/>
          <p:nvPr/>
        </p:nvSpPr>
        <p:spPr>
          <a:xfrm flipV="1">
            <a:off x="9980832" y="3253660"/>
            <a:ext cx="0" cy="2496778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45" name="TextBox 45"/>
          <p:cNvSpPr txBox="1"/>
          <p:nvPr/>
        </p:nvSpPr>
        <p:spPr>
          <a:xfrm>
            <a:off x="543674" y="3183087"/>
            <a:ext cx="5595355" cy="23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</a:pPr>
            <a:r>
              <a:rPr lang="en-US" sz="2000" b="1" dirty="0">
                <a:solidFill>
                  <a:srgbClr val="216DB0"/>
                </a:solidFill>
                <a:latin typeface="+mj-lt"/>
                <a:ea typeface="Montserrat Ultra-Bold"/>
                <a:cs typeface="Montserrat Ultra-Bold"/>
                <a:sym typeface="Montserrat Ultra-Bold"/>
              </a:rPr>
              <a:t>City employs approx. 2000 employees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84032" y="4621538"/>
            <a:ext cx="1357587" cy="93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6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Living</a:t>
            </a:r>
          </a:p>
          <a:p>
            <a:pPr algn="ctr">
              <a:lnSpc>
                <a:spcPts val="3654"/>
              </a:lnSpc>
            </a:pPr>
            <a:r>
              <a:rPr lang="en-US" sz="3847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26/7</a:t>
            </a: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9F2B5256-AB39-9C5C-1F3B-2EE151E026E5}"/>
              </a:ext>
            </a:extLst>
          </p:cNvPr>
          <p:cNvSpPr txBox="1"/>
          <p:nvPr/>
        </p:nvSpPr>
        <p:spPr>
          <a:xfrm>
            <a:off x="10008887" y="3984312"/>
            <a:ext cx="145875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 err="1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Seminaari</a:t>
            </a:r>
            <a:br>
              <a:rPr lang="en-US" sz="1037" b="1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dirty="0">
                <a:solidFill>
                  <a:srgbClr val="216DB0"/>
                </a:solidFill>
                <a:latin typeface="Montserrat"/>
                <a:ea typeface="Montserrat"/>
                <a:cs typeface="Montserrat"/>
                <a:sym typeface="Montserrat"/>
              </a:rPr>
              <a:t>Art Campus</a:t>
            </a: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224D84FD-600C-3FB7-D5E1-315618075D2E}"/>
              </a:ext>
            </a:extLst>
          </p:cNvPr>
          <p:cNvSpPr/>
          <p:nvPr/>
        </p:nvSpPr>
        <p:spPr>
          <a:xfrm>
            <a:off x="9980832" y="3943548"/>
            <a:ext cx="1510142" cy="0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DB781674-4254-3C49-1561-A9764A7C1D95}"/>
              </a:ext>
            </a:extLst>
          </p:cNvPr>
          <p:cNvSpPr txBox="1"/>
          <p:nvPr/>
        </p:nvSpPr>
        <p:spPr>
          <a:xfrm>
            <a:off x="6202214" y="754419"/>
            <a:ext cx="126156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7"/>
              </a:lnSpc>
            </a:pPr>
            <a:r>
              <a:rPr lang="en-US" sz="16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Land area </a:t>
            </a:r>
          </a:p>
          <a:p>
            <a:pPr algn="ctr">
              <a:lnSpc>
                <a:spcPts val="1757"/>
              </a:lnSpc>
            </a:pPr>
            <a:r>
              <a:rPr lang="en-US" sz="1417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1 836,35 km2</a:t>
            </a: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2095F644-2985-A216-73E2-5236EA54A4B0}"/>
              </a:ext>
            </a:extLst>
          </p:cNvPr>
          <p:cNvSpPr txBox="1"/>
          <p:nvPr/>
        </p:nvSpPr>
        <p:spPr>
          <a:xfrm>
            <a:off x="9907217" y="775088"/>
            <a:ext cx="155578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7"/>
              </a:lnSpc>
            </a:pPr>
            <a:r>
              <a:rPr lang="en-US" sz="16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Total area </a:t>
            </a:r>
          </a:p>
          <a:p>
            <a:pPr algn="ctr">
              <a:lnSpc>
                <a:spcPts val="1757"/>
              </a:lnSpc>
            </a:pPr>
            <a:r>
              <a:rPr lang="en-US" sz="1600" b="1" dirty="0">
                <a:solidFill>
                  <a:srgbClr val="216DB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2 264,11 km2</a:t>
            </a:r>
            <a:endParaRPr lang="en-US" sz="1417" b="1" dirty="0">
              <a:solidFill>
                <a:srgbClr val="216DB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9" name="AutoShape 44">
            <a:extLst>
              <a:ext uri="{FF2B5EF4-FFF2-40B4-BE49-F238E27FC236}">
                <a16:creationId xmlns:a16="http://schemas.microsoft.com/office/drawing/2014/main" id="{CD288C18-97AA-6A3C-9C50-DA0249B26F14}"/>
              </a:ext>
            </a:extLst>
          </p:cNvPr>
          <p:cNvSpPr/>
          <p:nvPr/>
        </p:nvSpPr>
        <p:spPr>
          <a:xfrm flipV="1">
            <a:off x="9858224" y="685800"/>
            <a:ext cx="0" cy="799708"/>
          </a:xfrm>
          <a:prstGeom prst="line">
            <a:avLst/>
          </a:prstGeom>
          <a:ln w="76200" cap="flat">
            <a:solidFill>
              <a:srgbClr val="216D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33905F5-60A5-82A3-A5BD-84683B6EFA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988" y="2355672"/>
          <a:ext cx="11288712" cy="291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CD066B88-B3A4-6E6A-9E4B-30308F1E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72192"/>
            <a:ext cx="10980738" cy="535628"/>
          </a:xfrm>
        </p:spPr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01D45F36-2BCC-EAF9-72FE-788D4135CA3D}"/>
              </a:ext>
            </a:extLst>
          </p:cNvPr>
          <p:cNvCxnSpPr>
            <a:cxnSpLocks/>
          </p:cNvCxnSpPr>
          <p:nvPr/>
        </p:nvCxnSpPr>
        <p:spPr>
          <a:xfrm>
            <a:off x="1485900" y="3838575"/>
            <a:ext cx="0" cy="54292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D577ACDD-4EC9-62DE-7F61-7C05DFD63745}"/>
              </a:ext>
            </a:extLst>
          </p:cNvPr>
          <p:cNvCxnSpPr>
            <a:cxnSpLocks/>
          </p:cNvCxnSpPr>
          <p:nvPr/>
        </p:nvCxnSpPr>
        <p:spPr>
          <a:xfrm flipV="1">
            <a:off x="781050" y="3071812"/>
            <a:ext cx="0" cy="60205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150B43D-D4C8-8615-0DA4-944846CA8C5D}"/>
              </a:ext>
            </a:extLst>
          </p:cNvPr>
          <p:cNvSpPr txBox="1"/>
          <p:nvPr/>
        </p:nvSpPr>
        <p:spPr>
          <a:xfrm>
            <a:off x="90489" y="2527994"/>
            <a:ext cx="1594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Kajaani </a:t>
            </a:r>
            <a:r>
              <a:rPr lang="fi-FI" sz="1200" dirty="0" err="1"/>
              <a:t>Castle</a:t>
            </a:r>
            <a:r>
              <a:rPr lang="fi-FI" sz="1200" dirty="0"/>
              <a:t> 1604-1716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231D484-E7B9-67AD-9F7A-A0742A0A9EE7}"/>
              </a:ext>
            </a:extLst>
          </p:cNvPr>
          <p:cNvSpPr txBox="1"/>
          <p:nvPr/>
        </p:nvSpPr>
        <p:spPr>
          <a:xfrm>
            <a:off x="484781" y="4472891"/>
            <a:ext cx="20180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ctr">
              <a:lnSpc>
                <a:spcPct val="100000"/>
              </a:lnSpc>
              <a:spcBef>
                <a:spcPts val="600"/>
              </a:spcBef>
            </a:pPr>
            <a:r>
              <a:rPr lang="fi-FI" sz="1200" dirty="0" err="1"/>
              <a:t>Founded</a:t>
            </a:r>
            <a:r>
              <a:rPr lang="fi-FI" sz="1200" dirty="0"/>
              <a:t> in 1651</a:t>
            </a: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951E7B26-6BA7-3B62-6351-82AE38239DC6}"/>
              </a:ext>
            </a:extLst>
          </p:cNvPr>
          <p:cNvCxnSpPr>
            <a:cxnSpLocks/>
          </p:cNvCxnSpPr>
          <p:nvPr/>
        </p:nvCxnSpPr>
        <p:spPr>
          <a:xfrm flipV="1">
            <a:off x="2118004" y="3071812"/>
            <a:ext cx="0" cy="60205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CEE42DD-2EBD-7B29-C31C-63E733F3860B}"/>
              </a:ext>
            </a:extLst>
          </p:cNvPr>
          <p:cNvSpPr txBox="1"/>
          <p:nvPr/>
        </p:nvSpPr>
        <p:spPr>
          <a:xfrm>
            <a:off x="1541433" y="2527994"/>
            <a:ext cx="1153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600"/>
              </a:spcBef>
              <a:defRPr sz="1200"/>
            </a:lvl1pPr>
          </a:lstStyle>
          <a:p>
            <a:pPr>
              <a:spcBef>
                <a:spcPts val="0"/>
              </a:spcBef>
            </a:pPr>
            <a:r>
              <a:rPr lang="fi-FI" dirty="0" err="1"/>
              <a:t>Highway</a:t>
            </a: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1825</a:t>
            </a:r>
          </a:p>
        </p:txBody>
      </p: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F13BE664-1E17-58F2-8DE4-E1DE5FBEFAB7}"/>
              </a:ext>
            </a:extLst>
          </p:cNvPr>
          <p:cNvCxnSpPr>
            <a:cxnSpLocks/>
          </p:cNvCxnSpPr>
          <p:nvPr/>
        </p:nvCxnSpPr>
        <p:spPr>
          <a:xfrm>
            <a:off x="2790825" y="3838575"/>
            <a:ext cx="0" cy="140970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E264E054-8BB5-6E5B-2AE8-CBEA666F5B33}"/>
              </a:ext>
            </a:extLst>
          </p:cNvPr>
          <p:cNvSpPr txBox="1"/>
          <p:nvPr/>
        </p:nvSpPr>
        <p:spPr>
          <a:xfrm>
            <a:off x="1407320" y="5330454"/>
            <a:ext cx="2781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ctr">
              <a:spcBef>
                <a:spcPts val="600"/>
              </a:spcBef>
            </a:pPr>
            <a:r>
              <a:rPr lang="fi-FI" sz="1200" dirty="0"/>
              <a:t>Seminaari college for </a:t>
            </a:r>
            <a:r>
              <a:rPr lang="fi-FI" sz="1200" dirty="0" err="1"/>
              <a:t>school</a:t>
            </a:r>
            <a:r>
              <a:rPr lang="fi-FI" sz="1200" dirty="0"/>
              <a:t> </a:t>
            </a:r>
            <a:r>
              <a:rPr lang="fi-FI" sz="1200" dirty="0" err="1"/>
              <a:t>teachers</a:t>
            </a:r>
            <a:r>
              <a:rPr lang="fi-FI" sz="1200" dirty="0"/>
              <a:t>  1900</a:t>
            </a:r>
          </a:p>
        </p:txBody>
      </p: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94BA0318-E7EE-E7B4-DBDC-6375FE03E793}"/>
              </a:ext>
            </a:extLst>
          </p:cNvPr>
          <p:cNvCxnSpPr>
            <a:cxnSpLocks/>
          </p:cNvCxnSpPr>
          <p:nvPr/>
        </p:nvCxnSpPr>
        <p:spPr>
          <a:xfrm flipV="1">
            <a:off x="3413404" y="3071812"/>
            <a:ext cx="0" cy="60205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23BD1B92-CDAB-4C04-8D82-B3047D1AA3B5}"/>
              </a:ext>
            </a:extLst>
          </p:cNvPr>
          <p:cNvSpPr txBox="1"/>
          <p:nvPr/>
        </p:nvSpPr>
        <p:spPr>
          <a:xfrm>
            <a:off x="2836833" y="2527994"/>
            <a:ext cx="1153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i-FI" dirty="0"/>
              <a:t>Railway 1904</a:t>
            </a:r>
          </a:p>
        </p:txBody>
      </p: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8099A57F-9C82-3F8D-2113-4CDF8E89CBC8}"/>
              </a:ext>
            </a:extLst>
          </p:cNvPr>
          <p:cNvCxnSpPr>
            <a:cxnSpLocks/>
          </p:cNvCxnSpPr>
          <p:nvPr/>
        </p:nvCxnSpPr>
        <p:spPr>
          <a:xfrm>
            <a:off x="4114800" y="3843337"/>
            <a:ext cx="0" cy="54292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87C5F28-36FF-BF9A-B2BD-3CE39AFDC734}"/>
              </a:ext>
            </a:extLst>
          </p:cNvPr>
          <p:cNvSpPr txBox="1"/>
          <p:nvPr/>
        </p:nvSpPr>
        <p:spPr>
          <a:xfrm>
            <a:off x="3496294" y="4453841"/>
            <a:ext cx="1252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600"/>
              </a:spcBef>
              <a:defRPr sz="1200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/>
              <a:t>Paper </a:t>
            </a:r>
            <a:r>
              <a:rPr lang="fi-FI" sz="1200" dirty="0" err="1"/>
              <a:t>mill</a:t>
            </a:r>
            <a:r>
              <a:rPr lang="fi-FI" sz="1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/>
              <a:t>1917</a:t>
            </a:r>
          </a:p>
        </p:txBody>
      </p: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9FE5B72A-65FC-1414-E64C-A2D44ED4A75F}"/>
              </a:ext>
            </a:extLst>
          </p:cNvPr>
          <p:cNvCxnSpPr>
            <a:cxnSpLocks/>
          </p:cNvCxnSpPr>
          <p:nvPr/>
        </p:nvCxnSpPr>
        <p:spPr>
          <a:xfrm flipV="1">
            <a:off x="4772020" y="2758826"/>
            <a:ext cx="1" cy="91504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iruutu 34">
            <a:extLst>
              <a:ext uri="{FF2B5EF4-FFF2-40B4-BE49-F238E27FC236}">
                <a16:creationId xmlns:a16="http://schemas.microsoft.com/office/drawing/2014/main" id="{95BF3146-9448-7E9A-83FF-113FAD43D5C0}"/>
              </a:ext>
            </a:extLst>
          </p:cNvPr>
          <p:cNvSpPr txBox="1"/>
          <p:nvPr/>
        </p:nvSpPr>
        <p:spPr>
          <a:xfrm>
            <a:off x="4042987" y="1826446"/>
            <a:ext cx="1445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US" dirty="0"/>
              <a:t>Airport for scheduled flights </a:t>
            </a:r>
          </a:p>
          <a:p>
            <a:r>
              <a:rPr lang="en-US" dirty="0"/>
              <a:t>1956</a:t>
            </a:r>
            <a:endParaRPr lang="fi-FI" dirty="0"/>
          </a:p>
        </p:txBody>
      </p: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413198C7-7F64-4020-F8F3-9B0B010361E3}"/>
              </a:ext>
            </a:extLst>
          </p:cNvPr>
          <p:cNvCxnSpPr>
            <a:cxnSpLocks/>
          </p:cNvCxnSpPr>
          <p:nvPr/>
        </p:nvCxnSpPr>
        <p:spPr>
          <a:xfrm>
            <a:off x="5395483" y="3838575"/>
            <a:ext cx="0" cy="70326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iruutu 39">
            <a:extLst>
              <a:ext uri="{FF2B5EF4-FFF2-40B4-BE49-F238E27FC236}">
                <a16:creationId xmlns:a16="http://schemas.microsoft.com/office/drawing/2014/main" id="{60CBF600-CCAC-6EF1-2CE5-E871DABEEFC4}"/>
              </a:ext>
            </a:extLst>
          </p:cNvPr>
          <p:cNvSpPr txBox="1"/>
          <p:nvPr/>
        </p:nvSpPr>
        <p:spPr>
          <a:xfrm>
            <a:off x="4774609" y="4601944"/>
            <a:ext cx="1252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600"/>
              </a:spcBef>
              <a:defRPr sz="1200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/>
              <a:t>Kainuu </a:t>
            </a:r>
            <a:r>
              <a:rPr lang="fi-FI" sz="1200" dirty="0" err="1"/>
              <a:t>Brigade</a:t>
            </a:r>
            <a:endParaRPr lang="fi-FI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/>
              <a:t>1966</a:t>
            </a:r>
          </a:p>
        </p:txBody>
      </p:sp>
      <p:cxnSp>
        <p:nvCxnSpPr>
          <p:cNvPr id="41" name="Suora nuoliyhdysviiva 40">
            <a:extLst>
              <a:ext uri="{FF2B5EF4-FFF2-40B4-BE49-F238E27FC236}">
                <a16:creationId xmlns:a16="http://schemas.microsoft.com/office/drawing/2014/main" id="{C9C0E949-5F51-D937-A6D8-E80B190A634F}"/>
              </a:ext>
            </a:extLst>
          </p:cNvPr>
          <p:cNvCxnSpPr>
            <a:cxnSpLocks/>
          </p:cNvCxnSpPr>
          <p:nvPr/>
        </p:nvCxnSpPr>
        <p:spPr>
          <a:xfrm flipV="1">
            <a:off x="6052344" y="1830253"/>
            <a:ext cx="0" cy="1862667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A631BB2-E451-46D9-46E4-1D626FBA4AD5}"/>
              </a:ext>
            </a:extLst>
          </p:cNvPr>
          <p:cNvSpPr txBox="1"/>
          <p:nvPr/>
        </p:nvSpPr>
        <p:spPr>
          <a:xfrm>
            <a:off x="5031066" y="919207"/>
            <a:ext cx="2042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US" b="0" i="0" dirty="0">
                <a:solidFill>
                  <a:srgbClr val="2B2B2B"/>
                </a:solidFill>
                <a:effectLst/>
                <a:latin typeface="Montserrat" pitchFamily="2" charset="0"/>
              </a:rPr>
              <a:t>Consolidation of the City of Kajaani and the rural municipality </a:t>
            </a:r>
          </a:p>
          <a:p>
            <a:r>
              <a:rPr lang="fi-FI" dirty="0"/>
              <a:t>1977</a:t>
            </a:r>
          </a:p>
        </p:txBody>
      </p:sp>
      <p:cxnSp>
        <p:nvCxnSpPr>
          <p:cNvPr id="47" name="Suora nuoliyhdysviiva 46">
            <a:extLst>
              <a:ext uri="{FF2B5EF4-FFF2-40B4-BE49-F238E27FC236}">
                <a16:creationId xmlns:a16="http://schemas.microsoft.com/office/drawing/2014/main" id="{C5B9EC3E-52A9-3E69-DDFF-D8BFA67AB985}"/>
              </a:ext>
            </a:extLst>
          </p:cNvPr>
          <p:cNvCxnSpPr>
            <a:cxnSpLocks/>
          </p:cNvCxnSpPr>
          <p:nvPr/>
        </p:nvCxnSpPr>
        <p:spPr>
          <a:xfrm>
            <a:off x="6705600" y="3857624"/>
            <a:ext cx="0" cy="129540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>
            <a:extLst>
              <a:ext uri="{FF2B5EF4-FFF2-40B4-BE49-F238E27FC236}">
                <a16:creationId xmlns:a16="http://schemas.microsoft.com/office/drawing/2014/main" id="{DC19264A-0379-4566-AC9E-390BDF9F130F}"/>
              </a:ext>
            </a:extLst>
          </p:cNvPr>
          <p:cNvSpPr txBox="1"/>
          <p:nvPr/>
        </p:nvSpPr>
        <p:spPr>
          <a:xfrm>
            <a:off x="5691508" y="5213133"/>
            <a:ext cx="2028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lnSpc>
                <a:spcPct val="100000"/>
              </a:lnSpc>
            </a:pPr>
            <a:r>
              <a:rPr lang="en-US" b="0" i="0" dirty="0">
                <a:solidFill>
                  <a:srgbClr val="2B2B2B"/>
                </a:solidFill>
                <a:effectLst/>
                <a:latin typeface="Montserrat" pitchFamily="2" charset="0"/>
              </a:rPr>
              <a:t>Kajaani University of Applied Sciences </a:t>
            </a:r>
            <a:r>
              <a:rPr lang="fi-FI" sz="1200" dirty="0"/>
              <a:t>1995</a:t>
            </a:r>
          </a:p>
        </p:txBody>
      </p: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C455EA14-7C57-D65C-3608-A22521BBC5AF}"/>
              </a:ext>
            </a:extLst>
          </p:cNvPr>
          <p:cNvCxnSpPr>
            <a:cxnSpLocks/>
          </p:cNvCxnSpPr>
          <p:nvPr/>
        </p:nvCxnSpPr>
        <p:spPr>
          <a:xfrm flipV="1">
            <a:off x="7309129" y="3059185"/>
            <a:ext cx="0" cy="60205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>
            <a:extLst>
              <a:ext uri="{FF2B5EF4-FFF2-40B4-BE49-F238E27FC236}">
                <a16:creationId xmlns:a16="http://schemas.microsoft.com/office/drawing/2014/main" id="{6968AEA3-A980-39BD-E389-16B0A87301E0}"/>
              </a:ext>
            </a:extLst>
          </p:cNvPr>
          <p:cNvSpPr txBox="1"/>
          <p:nvPr/>
        </p:nvSpPr>
        <p:spPr>
          <a:xfrm>
            <a:off x="6369385" y="2168080"/>
            <a:ext cx="1879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lnSpc>
                <a:spcPct val="100000"/>
              </a:lnSpc>
            </a:pPr>
            <a:r>
              <a:rPr lang="en-US" sz="1200" dirty="0"/>
              <a:t>Kajaani University Consortium of the University of Oulu </a:t>
            </a:r>
            <a:r>
              <a:rPr lang="fi-FI" sz="1200" dirty="0"/>
              <a:t>2004</a:t>
            </a:r>
          </a:p>
        </p:txBody>
      </p:sp>
      <p:cxnSp>
        <p:nvCxnSpPr>
          <p:cNvPr id="54" name="Suora nuoliyhdysviiva 53">
            <a:extLst>
              <a:ext uri="{FF2B5EF4-FFF2-40B4-BE49-F238E27FC236}">
                <a16:creationId xmlns:a16="http://schemas.microsoft.com/office/drawing/2014/main" id="{A56D4C2B-AD05-FE5F-47A0-E442D84D733A}"/>
              </a:ext>
            </a:extLst>
          </p:cNvPr>
          <p:cNvCxnSpPr>
            <a:cxnSpLocks/>
          </p:cNvCxnSpPr>
          <p:nvPr/>
        </p:nvCxnSpPr>
        <p:spPr>
          <a:xfrm>
            <a:off x="8020050" y="3880642"/>
            <a:ext cx="0" cy="54292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iruutu 54">
            <a:extLst>
              <a:ext uri="{FF2B5EF4-FFF2-40B4-BE49-F238E27FC236}">
                <a16:creationId xmlns:a16="http://schemas.microsoft.com/office/drawing/2014/main" id="{13485256-94E7-089B-AC54-3807EC40519F}"/>
              </a:ext>
            </a:extLst>
          </p:cNvPr>
          <p:cNvSpPr txBox="1"/>
          <p:nvPr/>
        </p:nvSpPr>
        <p:spPr>
          <a:xfrm>
            <a:off x="7013575" y="4479598"/>
            <a:ext cx="2028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lnSpc>
                <a:spcPct val="100000"/>
              </a:lnSpc>
            </a:pPr>
            <a:r>
              <a:rPr lang="en-US" sz="1200" dirty="0"/>
              <a:t>Consolidation of the municipality of Vuolijoki and the City of Kajaani </a:t>
            </a:r>
            <a:r>
              <a:rPr lang="fi-FI" sz="1200" dirty="0"/>
              <a:t>2007</a:t>
            </a:r>
          </a:p>
        </p:txBody>
      </p:sp>
      <p:cxnSp>
        <p:nvCxnSpPr>
          <p:cNvPr id="56" name="Suora nuoliyhdysviiva 55">
            <a:extLst>
              <a:ext uri="{FF2B5EF4-FFF2-40B4-BE49-F238E27FC236}">
                <a16:creationId xmlns:a16="http://schemas.microsoft.com/office/drawing/2014/main" id="{87E42368-FB9E-2C13-7654-57BBAAEB2DD8}"/>
              </a:ext>
            </a:extLst>
          </p:cNvPr>
          <p:cNvCxnSpPr>
            <a:cxnSpLocks/>
          </p:cNvCxnSpPr>
          <p:nvPr/>
        </p:nvCxnSpPr>
        <p:spPr>
          <a:xfrm flipV="1">
            <a:off x="8613053" y="1830253"/>
            <a:ext cx="0" cy="183099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iruutu 57">
            <a:extLst>
              <a:ext uri="{FF2B5EF4-FFF2-40B4-BE49-F238E27FC236}">
                <a16:creationId xmlns:a16="http://schemas.microsoft.com/office/drawing/2014/main" id="{89C878D5-777E-FAC9-1C18-CF5142FE27A8}"/>
              </a:ext>
            </a:extLst>
          </p:cNvPr>
          <p:cNvSpPr txBox="1"/>
          <p:nvPr/>
        </p:nvSpPr>
        <p:spPr>
          <a:xfrm>
            <a:off x="7540960" y="1112362"/>
            <a:ext cx="2144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fi-FI" sz="1200" dirty="0"/>
              <a:t>Paper </a:t>
            </a:r>
            <a:r>
              <a:rPr lang="fi-FI" sz="1200" dirty="0" err="1"/>
              <a:t>mill</a:t>
            </a:r>
            <a:r>
              <a:rPr lang="fi-FI" sz="1200" dirty="0"/>
              <a:t> </a:t>
            </a:r>
            <a:r>
              <a:rPr lang="fi-FI" sz="1200" dirty="0" err="1"/>
              <a:t>closed</a:t>
            </a:r>
            <a:r>
              <a:rPr lang="fi-FI" sz="1200" dirty="0"/>
              <a:t> 2008 </a:t>
            </a:r>
            <a:r>
              <a:rPr lang="fi-FI" sz="1200" dirty="0">
                <a:cs typeface="Calibri" panose="020F0502020204030204" pitchFamily="34" charset="0"/>
              </a:rPr>
              <a:t>→ </a:t>
            </a:r>
            <a:r>
              <a:rPr lang="fi-FI" sz="1200" dirty="0" err="1"/>
              <a:t>Renforsin</a:t>
            </a:r>
            <a:r>
              <a:rPr lang="fi-FI" sz="1200" dirty="0"/>
              <a:t> Ranta business </a:t>
            </a:r>
            <a:r>
              <a:rPr lang="fi-FI" sz="1200" dirty="0" err="1"/>
              <a:t>park</a:t>
            </a:r>
            <a:endParaRPr lang="fi-FI" sz="1200" dirty="0"/>
          </a:p>
        </p:txBody>
      </p:sp>
      <p:cxnSp>
        <p:nvCxnSpPr>
          <p:cNvPr id="61" name="Suora nuoliyhdysviiva 60">
            <a:extLst>
              <a:ext uri="{FF2B5EF4-FFF2-40B4-BE49-F238E27FC236}">
                <a16:creationId xmlns:a16="http://schemas.microsoft.com/office/drawing/2014/main" id="{62E2FCD8-DB06-CD3E-EEF1-050E2903AB57}"/>
              </a:ext>
            </a:extLst>
          </p:cNvPr>
          <p:cNvCxnSpPr>
            <a:cxnSpLocks/>
          </p:cNvCxnSpPr>
          <p:nvPr/>
        </p:nvCxnSpPr>
        <p:spPr>
          <a:xfrm>
            <a:off x="9321822" y="3880642"/>
            <a:ext cx="0" cy="127238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iruutu 63">
            <a:extLst>
              <a:ext uri="{FF2B5EF4-FFF2-40B4-BE49-F238E27FC236}">
                <a16:creationId xmlns:a16="http://schemas.microsoft.com/office/drawing/2014/main" id="{69705657-5BC5-17AC-3534-8E831AE2EC50}"/>
              </a:ext>
            </a:extLst>
          </p:cNvPr>
          <p:cNvSpPr txBox="1"/>
          <p:nvPr/>
        </p:nvSpPr>
        <p:spPr>
          <a:xfrm>
            <a:off x="8636591" y="5222658"/>
            <a:ext cx="1370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</a:t>
            </a:r>
            <a:r>
              <a:rPr lang="en-US" sz="1200" dirty="0"/>
              <a:t>bolition of the teacher education </a:t>
            </a:r>
            <a:r>
              <a:rPr lang="fi-FI" sz="1200" dirty="0"/>
              <a:t>2010 </a:t>
            </a:r>
          </a:p>
        </p:txBody>
      </p:sp>
      <p:cxnSp>
        <p:nvCxnSpPr>
          <p:cNvPr id="65" name="Suora nuoliyhdysviiva 64">
            <a:extLst>
              <a:ext uri="{FF2B5EF4-FFF2-40B4-BE49-F238E27FC236}">
                <a16:creationId xmlns:a16="http://schemas.microsoft.com/office/drawing/2014/main" id="{42FB230B-8F72-9C70-E44F-D5C73109EA11}"/>
              </a:ext>
            </a:extLst>
          </p:cNvPr>
          <p:cNvCxnSpPr>
            <a:cxnSpLocks/>
          </p:cNvCxnSpPr>
          <p:nvPr/>
        </p:nvCxnSpPr>
        <p:spPr>
          <a:xfrm flipV="1">
            <a:off x="9924781" y="2661507"/>
            <a:ext cx="0" cy="114955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iruutu 65">
            <a:extLst>
              <a:ext uri="{FF2B5EF4-FFF2-40B4-BE49-F238E27FC236}">
                <a16:creationId xmlns:a16="http://schemas.microsoft.com/office/drawing/2014/main" id="{C6858698-63E6-178B-26D6-265591519AD0}"/>
              </a:ext>
            </a:extLst>
          </p:cNvPr>
          <p:cNvSpPr txBox="1"/>
          <p:nvPr/>
        </p:nvSpPr>
        <p:spPr>
          <a:xfrm>
            <a:off x="9131043" y="1798977"/>
            <a:ext cx="1605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lnSpc>
                <a:spcPct val="100000"/>
              </a:lnSpc>
            </a:pPr>
            <a:r>
              <a:rPr lang="fi-FI" sz="1200" dirty="0"/>
              <a:t>CSC </a:t>
            </a:r>
            <a:r>
              <a:rPr lang="fi-FI" sz="1200" dirty="0" err="1"/>
              <a:t>Oy</a:t>
            </a:r>
            <a:r>
              <a:rPr lang="fi-FI" dirty="0" err="1"/>
              <a:t>’s</a:t>
            </a:r>
            <a:r>
              <a:rPr lang="fi-FI" sz="1200" dirty="0"/>
              <a:t> </a:t>
            </a:r>
          </a:p>
          <a:p>
            <a:pPr>
              <a:lnSpc>
                <a:spcPct val="100000"/>
              </a:lnSpc>
            </a:pPr>
            <a:r>
              <a:rPr lang="fi-FI" sz="1200" dirty="0" err="1"/>
              <a:t>Finland’s</a:t>
            </a:r>
            <a:r>
              <a:rPr lang="fi-FI" sz="1200" dirty="0"/>
              <a:t> </a:t>
            </a:r>
            <a:r>
              <a:rPr lang="fi-FI" sz="1200" dirty="0" err="1"/>
              <a:t>national</a:t>
            </a:r>
            <a:r>
              <a:rPr lang="fi-FI" sz="1200" dirty="0"/>
              <a:t> </a:t>
            </a:r>
            <a:r>
              <a:rPr lang="fi-FI" sz="1200" dirty="0" err="1"/>
              <a:t>supercomputers</a:t>
            </a:r>
            <a:r>
              <a:rPr lang="fi-FI" sz="1200" dirty="0"/>
              <a:t> 2012</a:t>
            </a:r>
          </a:p>
        </p:txBody>
      </p: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1759A325-5BB9-702B-92FC-16656387446C}"/>
              </a:ext>
            </a:extLst>
          </p:cNvPr>
          <p:cNvCxnSpPr>
            <a:cxnSpLocks/>
          </p:cNvCxnSpPr>
          <p:nvPr/>
        </p:nvCxnSpPr>
        <p:spPr>
          <a:xfrm>
            <a:off x="10614304" y="3936673"/>
            <a:ext cx="0" cy="76705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kstiruutu 75">
            <a:extLst>
              <a:ext uri="{FF2B5EF4-FFF2-40B4-BE49-F238E27FC236}">
                <a16:creationId xmlns:a16="http://schemas.microsoft.com/office/drawing/2014/main" id="{5CFEAA43-3089-ADF6-32C1-86A62C5F9847}"/>
              </a:ext>
            </a:extLst>
          </p:cNvPr>
          <p:cNvSpPr txBox="1"/>
          <p:nvPr/>
        </p:nvSpPr>
        <p:spPr>
          <a:xfrm>
            <a:off x="10403207" y="2681493"/>
            <a:ext cx="1541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algn="l"/>
            <a:r>
              <a:rPr lang="fi-FI" dirty="0"/>
              <a:t>Talvivaara</a:t>
            </a:r>
          </a:p>
          <a:p>
            <a:pPr algn="l"/>
            <a:r>
              <a:rPr lang="fi-FI" dirty="0" err="1"/>
              <a:t>becomes</a:t>
            </a:r>
            <a:r>
              <a:rPr lang="fi-FI" dirty="0"/>
              <a:t>  </a:t>
            </a:r>
            <a:r>
              <a:rPr lang="fi-FI" dirty="0" err="1"/>
              <a:t>Terrafame</a:t>
            </a:r>
            <a:r>
              <a:rPr lang="fi-FI" dirty="0"/>
              <a:t> 2015</a:t>
            </a:r>
          </a:p>
        </p:txBody>
      </p:sp>
      <p:cxnSp>
        <p:nvCxnSpPr>
          <p:cNvPr id="79" name="Suora nuoliyhdysviiva 78">
            <a:extLst>
              <a:ext uri="{FF2B5EF4-FFF2-40B4-BE49-F238E27FC236}">
                <a16:creationId xmlns:a16="http://schemas.microsoft.com/office/drawing/2014/main" id="{34D620ED-839B-5C04-08E4-8AE6DE51C155}"/>
              </a:ext>
            </a:extLst>
          </p:cNvPr>
          <p:cNvCxnSpPr>
            <a:cxnSpLocks/>
          </p:cNvCxnSpPr>
          <p:nvPr/>
        </p:nvCxnSpPr>
        <p:spPr>
          <a:xfrm flipV="1">
            <a:off x="10614304" y="3364988"/>
            <a:ext cx="0" cy="32793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iruutu 80">
            <a:extLst>
              <a:ext uri="{FF2B5EF4-FFF2-40B4-BE49-F238E27FC236}">
                <a16:creationId xmlns:a16="http://schemas.microsoft.com/office/drawing/2014/main" id="{1394CDFE-2016-7598-204E-916CE4553E53}"/>
              </a:ext>
            </a:extLst>
          </p:cNvPr>
          <p:cNvSpPr txBox="1"/>
          <p:nvPr/>
        </p:nvSpPr>
        <p:spPr>
          <a:xfrm>
            <a:off x="9865660" y="4723351"/>
            <a:ext cx="1575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lnSpc>
                <a:spcPct val="100000"/>
              </a:lnSpc>
            </a:pPr>
            <a:r>
              <a:rPr lang="fi-FI" sz="1200" dirty="0"/>
              <a:t>Skoda </a:t>
            </a:r>
            <a:r>
              <a:rPr lang="fi-FI" sz="1200" dirty="0" err="1"/>
              <a:t>Transtech</a:t>
            </a:r>
            <a:r>
              <a:rPr lang="fi-FI" sz="1200" dirty="0"/>
              <a:t>, </a:t>
            </a:r>
            <a:r>
              <a:rPr lang="fi-FI" sz="1200" dirty="0" err="1"/>
              <a:t>manufacturer</a:t>
            </a:r>
            <a:r>
              <a:rPr lang="fi-FI" sz="1200" dirty="0"/>
              <a:t> of </a:t>
            </a:r>
            <a:r>
              <a:rPr lang="fi-FI" sz="1200" dirty="0" err="1"/>
              <a:t>trams</a:t>
            </a:r>
            <a:r>
              <a:rPr lang="fi-FI" sz="1200" dirty="0"/>
              <a:t> 2015</a:t>
            </a:r>
          </a:p>
        </p:txBody>
      </p:sp>
      <p:cxnSp>
        <p:nvCxnSpPr>
          <p:cNvPr id="83" name="Suora nuoliyhdysviiva 82">
            <a:extLst>
              <a:ext uri="{FF2B5EF4-FFF2-40B4-BE49-F238E27FC236}">
                <a16:creationId xmlns:a16="http://schemas.microsoft.com/office/drawing/2014/main" id="{10B5B419-463A-1C3E-3D73-B479A62C3980}"/>
              </a:ext>
            </a:extLst>
          </p:cNvPr>
          <p:cNvCxnSpPr>
            <a:cxnSpLocks/>
          </p:cNvCxnSpPr>
          <p:nvPr/>
        </p:nvCxnSpPr>
        <p:spPr>
          <a:xfrm>
            <a:off x="11388726" y="3936673"/>
            <a:ext cx="0" cy="184500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kstiruutu 84">
            <a:extLst>
              <a:ext uri="{FF2B5EF4-FFF2-40B4-BE49-F238E27FC236}">
                <a16:creationId xmlns:a16="http://schemas.microsoft.com/office/drawing/2014/main" id="{281F6F22-BD77-1DE0-28F3-2AFC849B0A2E}"/>
              </a:ext>
            </a:extLst>
          </p:cNvPr>
          <p:cNvSpPr txBox="1"/>
          <p:nvPr/>
        </p:nvSpPr>
        <p:spPr>
          <a:xfrm>
            <a:off x="10054678" y="5833194"/>
            <a:ext cx="2119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lnSpc>
                <a:spcPct val="100000"/>
              </a:lnSpc>
            </a:pPr>
            <a:r>
              <a:rPr lang="fi-FI" sz="1200" dirty="0"/>
              <a:t>LUMI </a:t>
            </a:r>
            <a:r>
              <a:rPr lang="fi-FI" sz="1200" dirty="0" err="1"/>
              <a:t>supercomputer</a:t>
            </a:r>
            <a:r>
              <a:rPr lang="fi-FI" sz="1200" dirty="0"/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230821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9D62076-A9BE-028D-1E9A-98F4A20B7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www.kdce.fi</a:t>
            </a:r>
          </a:p>
        </p:txBody>
      </p:sp>
    </p:spTree>
    <p:extLst>
      <p:ext uri="{BB962C8B-B14F-4D97-AF65-F5344CB8AC3E}">
        <p14:creationId xmlns:p14="http://schemas.microsoft.com/office/powerpoint/2010/main" val="299439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19E903-9164-B7D4-9EFE-1B3675FF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24" y="312920"/>
            <a:ext cx="9535020" cy="1391328"/>
          </a:xfrm>
        </p:spPr>
        <p:txBody>
          <a:bodyPr/>
          <a:lstStyle/>
          <a:p>
            <a:r>
              <a:rPr lang="fi-FI" dirty="0"/>
              <a:t>Kajaani Data Center </a:t>
            </a:r>
            <a:r>
              <a:rPr lang="fi-FI" dirty="0" err="1"/>
              <a:t>Ecosystem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671D3BB-B5C3-CACA-B44D-672870E4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13" y="2180315"/>
            <a:ext cx="4335527" cy="4368799"/>
          </a:xfrm>
        </p:spPr>
        <p:txBody>
          <a:bodyPr>
            <a:normAutofit/>
          </a:bodyPr>
          <a:lstStyle/>
          <a:p>
            <a:r>
              <a:rPr lang="en-US" dirty="0"/>
              <a:t>New brand published 3/2025</a:t>
            </a:r>
          </a:p>
          <a:p>
            <a:r>
              <a:rPr lang="en-US" b="1" dirty="0"/>
              <a:t>Mission. </a:t>
            </a:r>
            <a:r>
              <a:rPr lang="en-US" dirty="0"/>
              <a:t>We strengthen data center-driven business and integrate local companies into the value chain.</a:t>
            </a:r>
          </a:p>
          <a:p>
            <a:r>
              <a:rPr lang="en-US" b="1" dirty="0"/>
              <a:t>Vision. </a:t>
            </a:r>
            <a:r>
              <a:rPr lang="en-US" dirty="0"/>
              <a:t>Kajaani is home to the world's leading responsibly and sustainably operated data center hub.</a:t>
            </a:r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512A567A-B717-01ED-80D9-58CACE65E4B8}"/>
              </a:ext>
            </a:extLst>
          </p:cNvPr>
          <p:cNvSpPr txBox="1">
            <a:spLocks/>
          </p:cNvSpPr>
          <p:nvPr/>
        </p:nvSpPr>
        <p:spPr>
          <a:xfrm>
            <a:off x="4949073" y="2180315"/>
            <a:ext cx="5315771" cy="4400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E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Values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E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Community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local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community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actively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involved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building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ecosystem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The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ecosystem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fosters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collaboration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among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industry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players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E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Responsibility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ecosystem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operates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an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ecologically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socially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economically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sustainable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manner.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E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Reliability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ecosystem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ensures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highquality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operations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providing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secure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trustworthy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environment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for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stakeholders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activities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stable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long-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term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E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Progressiveness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Built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strong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expertise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ecosystem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is 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pioneer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driving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force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enhancing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region’s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vitality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future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development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3084B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</p:txBody>
      </p:sp>
      <p:pic>
        <p:nvPicPr>
          <p:cNvPr id="10" name="Kuva 9" descr="Kuva, joka sisältää kohteen teksti, Fontti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7C9A533C-CC22-7E95-8CF7-4903B9AFE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7" y="4380452"/>
            <a:ext cx="3078140" cy="18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5136-134A-2932-0FD4-CA736BE2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Kajaani Data Center </a:t>
            </a:r>
            <a:r>
              <a:rPr lang="fi-FI" dirty="0" err="1"/>
              <a:t>Ecosystem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EE0A82-4933-040D-C5D1-229DC70B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60" y="1977844"/>
            <a:ext cx="9537348" cy="4368799"/>
          </a:xfrm>
        </p:spPr>
        <p:txBody>
          <a:bodyPr/>
          <a:lstStyle/>
          <a:p>
            <a:r>
              <a:rPr lang="en-US" sz="2400" dirty="0"/>
              <a:t>Arctic Capital of the Data Center Industry</a:t>
            </a:r>
          </a:p>
          <a:p>
            <a:r>
              <a:rPr lang="en-US" sz="2400" dirty="0"/>
              <a:t>Kajaani Data Center Ecosystem connects the region’s data centers, businesses, and other stakeholders. </a:t>
            </a:r>
          </a:p>
          <a:p>
            <a:r>
              <a:rPr lang="en-US" sz="2400" dirty="0"/>
              <a:t>Data centers benefit from services, workforce availability, and an improved operating environment, while local businesses and residents gain from economic growth and increased vitality. </a:t>
            </a:r>
          </a:p>
          <a:p>
            <a:r>
              <a:rPr lang="en-US" sz="2400" dirty="0"/>
              <a:t>The ecosystem brings the community together, and together we establish an attractive Arctic data center capital.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52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Ilmavalokuvaus, piha-, Lintuperspektiivi, ilma-&#10;&#10;Kuvaus luotu automaattisesti">
            <a:extLst>
              <a:ext uri="{FF2B5EF4-FFF2-40B4-BE49-F238E27FC236}">
                <a16:creationId xmlns:a16="http://schemas.microsoft.com/office/drawing/2014/main" id="{925B57CE-6A65-E06B-2E13-EBA4B91A71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t="7804" r="-6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Ryhmä 16">
            <a:extLst>
              <a:ext uri="{FF2B5EF4-FFF2-40B4-BE49-F238E27FC236}">
                <a16:creationId xmlns:a16="http://schemas.microsoft.com/office/drawing/2014/main" id="{3B7629A9-D83C-C48F-1F64-CE6A799AD83E}"/>
              </a:ext>
            </a:extLst>
          </p:cNvPr>
          <p:cNvGrpSpPr/>
          <p:nvPr/>
        </p:nvGrpSpPr>
        <p:grpSpPr>
          <a:xfrm>
            <a:off x="2368441" y="150784"/>
            <a:ext cx="914400" cy="914400"/>
            <a:chOff x="2312301" y="0"/>
            <a:chExt cx="914400" cy="914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13" name="Kuva 12" descr="Osoitin tasaisella täytöllä">
              <a:extLst>
                <a:ext uri="{FF2B5EF4-FFF2-40B4-BE49-F238E27FC236}">
                  <a16:creationId xmlns:a16="http://schemas.microsoft.com/office/drawing/2014/main" id="{EE180125-CD96-9800-63F1-2327414B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12301" y="0"/>
              <a:ext cx="914400" cy="914400"/>
            </a:xfrm>
            <a:prstGeom prst="rect">
              <a:avLst/>
            </a:prstGeom>
          </p:spPr>
        </p:pic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61FAEB14-FFAC-29C9-0766-FFF56BBFB036}"/>
                </a:ext>
              </a:extLst>
            </p:cNvPr>
            <p:cNvSpPr/>
            <p:nvPr/>
          </p:nvSpPr>
          <p:spPr>
            <a:xfrm>
              <a:off x="2576069" y="147710"/>
              <a:ext cx="377047" cy="3770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>
                  <a:ln>
                    <a:noFill/>
                  </a:ln>
                  <a:solidFill>
                    <a:srgbClr val="216DB0"/>
                  </a:solidFill>
                  <a:effectLst/>
                  <a:uLnTx/>
                  <a:uFillTx/>
                  <a:latin typeface="Montserrat ExtraBold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4B76CD4-44E2-D607-76BD-6D29FB495929}"/>
              </a:ext>
            </a:extLst>
          </p:cNvPr>
          <p:cNvGrpSpPr/>
          <p:nvPr/>
        </p:nvGrpSpPr>
        <p:grpSpPr>
          <a:xfrm>
            <a:off x="6973824" y="3514679"/>
            <a:ext cx="914400" cy="914400"/>
            <a:chOff x="1660853" y="1343246"/>
            <a:chExt cx="914400" cy="914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23" name="Kuva 22" descr="Osoitin tasaisella täytöllä">
              <a:extLst>
                <a:ext uri="{FF2B5EF4-FFF2-40B4-BE49-F238E27FC236}">
                  <a16:creationId xmlns:a16="http://schemas.microsoft.com/office/drawing/2014/main" id="{D62CC1A0-9026-EAAF-942E-308D4876E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60853" y="1343246"/>
              <a:ext cx="914400" cy="914400"/>
            </a:xfrm>
            <a:prstGeom prst="rect">
              <a:avLst/>
            </a:prstGeom>
          </p:spPr>
        </p:pic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67C0BF1B-483C-86F2-B1A6-4C4256B67413}"/>
                </a:ext>
              </a:extLst>
            </p:cNvPr>
            <p:cNvSpPr/>
            <p:nvPr/>
          </p:nvSpPr>
          <p:spPr>
            <a:xfrm>
              <a:off x="1924621" y="1490956"/>
              <a:ext cx="377047" cy="3770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6DB0"/>
                  </a:solidFill>
                  <a:effectLst/>
                  <a:uLnTx/>
                  <a:uFillTx/>
                  <a:latin typeface="Montserrat ExtraBold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1" name="Suorakulmio 30">
            <a:extLst>
              <a:ext uri="{FF2B5EF4-FFF2-40B4-BE49-F238E27FC236}">
                <a16:creationId xmlns:a16="http://schemas.microsoft.com/office/drawing/2014/main" id="{A9F614A0-ABEC-61F8-9CA1-EFBD412B4995}"/>
              </a:ext>
            </a:extLst>
          </p:cNvPr>
          <p:cNvSpPr/>
          <p:nvPr/>
        </p:nvSpPr>
        <p:spPr>
          <a:xfrm>
            <a:off x="4236793" y="-46353"/>
            <a:ext cx="7664029" cy="24420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Otsikko 3">
            <a:extLst>
              <a:ext uri="{FF2B5EF4-FFF2-40B4-BE49-F238E27FC236}">
                <a16:creationId xmlns:a16="http://schemas.microsoft.com/office/drawing/2014/main" id="{3F41FFEE-5F57-0F84-6E78-CCCF3A737A1E}"/>
              </a:ext>
            </a:extLst>
          </p:cNvPr>
          <p:cNvSpPr txBox="1">
            <a:spLocks/>
          </p:cNvSpPr>
          <p:nvPr/>
        </p:nvSpPr>
        <p:spPr>
          <a:xfrm>
            <a:off x="4431170" y="265683"/>
            <a:ext cx="7275276" cy="482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2C13AD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Kajaani Data Center </a:t>
            </a:r>
            <a:r>
              <a:rPr kumimoji="0" lang="fi-FI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13AD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Projects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216DB0"/>
              </a:solidFill>
              <a:effectLst/>
              <a:uLnTx/>
              <a:uFillTx/>
              <a:latin typeface="Montserrat ExtraBold"/>
              <a:ea typeface="+mj-ea"/>
              <a:cs typeface="+mj-cs"/>
            </a:endParaRPr>
          </a:p>
        </p:txBody>
      </p:sp>
      <p:sp>
        <p:nvSpPr>
          <p:cNvPr id="35" name="Otsikko 3">
            <a:extLst>
              <a:ext uri="{FF2B5EF4-FFF2-40B4-BE49-F238E27FC236}">
                <a16:creationId xmlns:a16="http://schemas.microsoft.com/office/drawing/2014/main" id="{CD95015D-A22A-0180-8D53-91B6C38BE45E}"/>
              </a:ext>
            </a:extLst>
          </p:cNvPr>
          <p:cNvSpPr txBox="1">
            <a:spLocks/>
          </p:cNvSpPr>
          <p:nvPr/>
        </p:nvSpPr>
        <p:spPr>
          <a:xfrm>
            <a:off x="4431170" y="1011481"/>
            <a:ext cx="7275276" cy="28368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XTX Markets,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the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first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data center to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be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completed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in 2026.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Renforsin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Ranta Business Park:  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- CSC Data Center: LUMI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EuroHPC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and N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ational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supercomputers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- Borealis Data Center</a:t>
            </a:r>
          </a:p>
        </p:txBody>
      </p:sp>
      <p:sp>
        <p:nvSpPr>
          <p:cNvPr id="37" name="Nuoli: Viisikulmio 36">
            <a:extLst>
              <a:ext uri="{FF2B5EF4-FFF2-40B4-BE49-F238E27FC236}">
                <a16:creationId xmlns:a16="http://schemas.microsoft.com/office/drawing/2014/main" id="{690D173D-9BE9-0105-33C7-7F976B53D587}"/>
              </a:ext>
            </a:extLst>
          </p:cNvPr>
          <p:cNvSpPr/>
          <p:nvPr/>
        </p:nvSpPr>
        <p:spPr>
          <a:xfrm rot="10800000">
            <a:off x="219452" y="4864608"/>
            <a:ext cx="4590291" cy="1707456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5770EA33-6E8E-3CEF-D6D9-6DB8A5FE9441}"/>
              </a:ext>
            </a:extLst>
          </p:cNvPr>
          <p:cNvSpPr txBox="1"/>
          <p:nvPr/>
        </p:nvSpPr>
        <p:spPr>
          <a:xfrm>
            <a:off x="999206" y="5096591"/>
            <a:ext cx="37440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Otanmäki area – 35km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plan initiative for data center operations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Google's land areas.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Otsikko 3">
            <a:extLst>
              <a:ext uri="{FF2B5EF4-FFF2-40B4-BE49-F238E27FC236}">
                <a16:creationId xmlns:a16="http://schemas.microsoft.com/office/drawing/2014/main" id="{412015ED-C303-2C62-38A2-2C0DF98ABEE3}"/>
              </a:ext>
            </a:extLst>
          </p:cNvPr>
          <p:cNvSpPr txBox="1">
            <a:spLocks/>
          </p:cNvSpPr>
          <p:nvPr/>
        </p:nvSpPr>
        <p:spPr>
          <a:xfrm>
            <a:off x="4986792" y="6044651"/>
            <a:ext cx="5702544" cy="482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Renforsin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 Ranta Business Park, Kajaani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7F231B39-CB6E-0990-48AE-DAF461473D31}"/>
              </a:ext>
            </a:extLst>
          </p:cNvPr>
          <p:cNvGrpSpPr/>
          <p:nvPr/>
        </p:nvGrpSpPr>
        <p:grpSpPr>
          <a:xfrm>
            <a:off x="42403" y="4274354"/>
            <a:ext cx="914400" cy="914400"/>
            <a:chOff x="1660853" y="1343246"/>
            <a:chExt cx="914400" cy="914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3" name="Kuva 2" descr="Osoitin tasaisella täytöllä">
              <a:extLst>
                <a:ext uri="{FF2B5EF4-FFF2-40B4-BE49-F238E27FC236}">
                  <a16:creationId xmlns:a16="http://schemas.microsoft.com/office/drawing/2014/main" id="{F7F3BDA9-58EA-BE97-1A0F-07B1DB077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60853" y="1343246"/>
              <a:ext cx="914400" cy="914400"/>
            </a:xfrm>
            <a:prstGeom prst="rect">
              <a:avLst/>
            </a:prstGeom>
          </p:spPr>
        </p:pic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31FD3000-F52B-81F6-0D12-2CEB63CB8E03}"/>
                </a:ext>
              </a:extLst>
            </p:cNvPr>
            <p:cNvSpPr/>
            <p:nvPr/>
          </p:nvSpPr>
          <p:spPr>
            <a:xfrm>
              <a:off x="1924621" y="1490956"/>
              <a:ext cx="377047" cy="3770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6DB0"/>
                  </a:solidFill>
                  <a:effectLst/>
                  <a:uLnTx/>
                  <a:uFillTx/>
                  <a:latin typeface="Montserrat ExtraBold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F2A47FF1-B607-D908-6074-7A0D6CFCC41C}"/>
              </a:ext>
            </a:extLst>
          </p:cNvPr>
          <p:cNvCxnSpPr/>
          <p:nvPr/>
        </p:nvCxnSpPr>
        <p:spPr>
          <a:xfrm>
            <a:off x="4548690" y="799467"/>
            <a:ext cx="1024270" cy="0"/>
          </a:xfrm>
          <a:prstGeom prst="line">
            <a:avLst/>
          </a:prstGeom>
          <a:noFill/>
          <a:ln w="57150" cap="flat" cmpd="sng" algn="ctr">
            <a:solidFill>
              <a:srgbClr val="5FDAC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8870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0DF021E-DF51-5B59-FBC4-877F80CE2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Kajaani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br>
              <a:rPr lang="en-US" dirty="0"/>
            </a:br>
            <a:r>
              <a:rPr lang="en-US" dirty="0"/>
              <a:t>Thank you!</a:t>
            </a: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53FB5404-3E26-2AB8-3AA4-388D5C447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www.kdce.fi</a:t>
            </a:r>
            <a:br>
              <a:rPr lang="fi-FI" dirty="0"/>
            </a:br>
            <a:r>
              <a:rPr lang="fi-FI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www.kajaani.fi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2733876"/>
      </p:ext>
    </p:extLst>
  </p:cSld>
  <p:clrMapOvr>
    <a:masterClrMapping/>
  </p:clrMapOvr>
</p:sld>
</file>

<file path=ppt/theme/theme1.xml><?xml version="1.0" encoding="utf-8"?>
<a:theme xmlns:a="http://schemas.openxmlformats.org/drawingml/2006/main" name="Kajaanin kaupunki pp teema 2021">
  <a:themeElements>
    <a:clrScheme name="Kajaanin kaupungin värit">
      <a:dk1>
        <a:srgbClr val="000000"/>
      </a:dk1>
      <a:lt1>
        <a:srgbClr val="FFFFFF"/>
      </a:lt1>
      <a:dk2>
        <a:srgbClr val="216DB0"/>
      </a:dk2>
      <a:lt2>
        <a:srgbClr val="FFFFFF"/>
      </a:lt2>
      <a:accent1>
        <a:srgbClr val="216DB0"/>
      </a:accent1>
      <a:accent2>
        <a:srgbClr val="DB2924"/>
      </a:accent2>
      <a:accent3>
        <a:srgbClr val="4C9D2F"/>
      </a:accent3>
      <a:accent4>
        <a:srgbClr val="FFC61E"/>
      </a:accent4>
      <a:accent5>
        <a:srgbClr val="0051C2"/>
      </a:accent5>
      <a:accent6>
        <a:srgbClr val="E0115F"/>
      </a:accent6>
      <a:hlink>
        <a:srgbClr val="0051C2"/>
      </a:hlink>
      <a:folHlink>
        <a:srgbClr val="0051C2"/>
      </a:folHlink>
    </a:clrScheme>
    <a:fontScheme name="Kajaanin kaupungin Fontit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jaanin kaupungin PowerPoint-teema" id="{DAA0BA74-18AD-46AE-A35C-44D4AACD79BD}" vid="{2154F4D4-2098-4A96-9F59-B010BF81AB7A}"/>
    </a:ext>
  </a:extLst>
</a:theme>
</file>

<file path=ppt/theme/theme2.xml><?xml version="1.0" encoding="utf-8"?>
<a:theme xmlns:a="http://schemas.openxmlformats.org/drawingml/2006/main" name="Office-teema">
  <a:themeElements>
    <a:clrScheme name="Kajaani data Center Ecosystem">
      <a:dk1>
        <a:srgbClr val="2C13AD"/>
      </a:dk1>
      <a:lt1>
        <a:srgbClr val="FFFFFF"/>
      </a:lt1>
      <a:dk2>
        <a:srgbClr val="13084B"/>
      </a:dk2>
      <a:lt2>
        <a:srgbClr val="FFFFFF"/>
      </a:lt2>
      <a:accent1>
        <a:srgbClr val="2C13AD"/>
      </a:accent1>
      <a:accent2>
        <a:srgbClr val="0066E3"/>
      </a:accent2>
      <a:accent3>
        <a:srgbClr val="50C3DE"/>
      </a:accent3>
      <a:accent4>
        <a:srgbClr val="5FDAC5"/>
      </a:accent4>
      <a:accent5>
        <a:srgbClr val="2CC0A7"/>
      </a:accent5>
      <a:accent6>
        <a:srgbClr val="000000"/>
      </a:accent6>
      <a:hlink>
        <a:srgbClr val="0066E3"/>
      </a:hlink>
      <a:folHlink>
        <a:srgbClr val="0066E3"/>
      </a:folHlink>
    </a:clrScheme>
    <a:fontScheme name="Kajaani data center ecosyste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Kajaanin kaupunki pp teema 2021">
  <a:themeElements>
    <a:clrScheme name="Kajaanin kaupungin värit">
      <a:dk1>
        <a:srgbClr val="000000"/>
      </a:dk1>
      <a:lt1>
        <a:srgbClr val="FFFFFF"/>
      </a:lt1>
      <a:dk2>
        <a:srgbClr val="216DB0"/>
      </a:dk2>
      <a:lt2>
        <a:srgbClr val="FFFFFF"/>
      </a:lt2>
      <a:accent1>
        <a:srgbClr val="216DB0"/>
      </a:accent1>
      <a:accent2>
        <a:srgbClr val="DB2924"/>
      </a:accent2>
      <a:accent3>
        <a:srgbClr val="4C9D2F"/>
      </a:accent3>
      <a:accent4>
        <a:srgbClr val="FFC61E"/>
      </a:accent4>
      <a:accent5>
        <a:srgbClr val="0051C2"/>
      </a:accent5>
      <a:accent6>
        <a:srgbClr val="E0115F"/>
      </a:accent6>
      <a:hlink>
        <a:srgbClr val="0051C2"/>
      </a:hlink>
      <a:folHlink>
        <a:srgbClr val="0051C2"/>
      </a:folHlink>
    </a:clrScheme>
    <a:fontScheme name="Kajaanin kaupungin Fontit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jaanin kaupungin PowerPoint-teema" id="{64E107C2-2E31-49DD-9E68-0A8DE4DB194A}" vid="{D0030D79-62C6-4E7F-9638-3020098A4993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e45550-2829-4520-97c2-b79f1f93576a">
      <Terms xmlns="http://schemas.microsoft.com/office/infopath/2007/PartnerControls"/>
    </lcf76f155ced4ddcb4097134ff3c332f>
    <TaxCatchAll xmlns="641f126f-b705-4683-87c4-65d2741d4bef" xsi:nil="true"/>
    <SharedWithUsers xmlns="641f126f-b705-4683-87c4-65d2741d4bef">
      <UserInfo>
        <DisplayName>Välkki Anna-Mari</DisplayName>
        <AccountId>30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25A68AD53324A896D614EEF024BCF" ma:contentTypeVersion="15" ma:contentTypeDescription="Create a new document." ma:contentTypeScope="" ma:versionID="ca9d2a3e3e9ae52f8aad95351b48e2d2">
  <xsd:schema xmlns:xsd="http://www.w3.org/2001/XMLSchema" xmlns:xs="http://www.w3.org/2001/XMLSchema" xmlns:p="http://schemas.microsoft.com/office/2006/metadata/properties" xmlns:ns2="e0e45550-2829-4520-97c2-b79f1f93576a" xmlns:ns3="641f126f-b705-4683-87c4-65d2741d4bef" targetNamespace="http://schemas.microsoft.com/office/2006/metadata/properties" ma:root="true" ma:fieldsID="7f4cd53088daf30dbcf4d3ba19a32c74" ns2:_="" ns3:_="">
    <xsd:import namespace="e0e45550-2829-4520-97c2-b79f1f93576a"/>
    <xsd:import namespace="641f126f-b705-4683-87c4-65d2741d4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45550-2829-4520-97c2-b79f1f935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164ec82-46dc-478e-b317-e8432cf62c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f126f-b705-4683-87c4-65d2741d4b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91f529-4d7c-4485-8c96-ccf2786632d2}" ma:internalName="TaxCatchAll" ma:showField="CatchAllData" ma:web="641f126f-b705-4683-87c4-65d2741d4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E46337-74FC-4F90-A5CD-B1B58FF8C420}">
  <ds:schemaRefs>
    <ds:schemaRef ds:uri="http://purl.org/dc/terms/"/>
    <ds:schemaRef ds:uri="http://purl.org/dc/dcmitype/"/>
    <ds:schemaRef ds:uri="d2a12865-cadf-487f-885a-4ea419403bdc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74ff699-5aaa-4866-b45b-8575e130b827"/>
    <ds:schemaRef ds:uri="92a4f899-92c3-409c-8536-260207cd4c60"/>
    <ds:schemaRef ds:uri="b00b966e-e6fb-4f7d-a4ad-eca94b7c4975"/>
    <ds:schemaRef ds:uri="fb78f451-cade-4f1d-98c3-e587dcfe9a16"/>
  </ds:schemaRefs>
</ds:datastoreItem>
</file>

<file path=customXml/itemProps2.xml><?xml version="1.0" encoding="utf-8"?>
<ds:datastoreItem xmlns:ds="http://schemas.openxmlformats.org/officeDocument/2006/customXml" ds:itemID="{D33A9997-1F7F-4160-BDC1-FFFE1B8B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7CFB0-3FF2-4978-BD79-2452705F1F86}"/>
</file>

<file path=docMetadata/LabelInfo.xml><?xml version="1.0" encoding="utf-8"?>
<clbl:labelList xmlns:clbl="http://schemas.microsoft.com/office/2020/mipLabelMetadata">
  <clbl:label id="{8df2d273-1d7f-4610-849f-f957a3f7943f}" enabled="0" method="" siteId="{8df2d273-1d7f-4610-849f-f957a3f794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6811</TotalTime>
  <Words>520</Words>
  <Application>Microsoft Office PowerPoint</Application>
  <PresentationFormat>Laajakuva</PresentationFormat>
  <Paragraphs>108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20" baseType="lpstr">
      <vt:lpstr>Montserrat Ultra-Bold</vt:lpstr>
      <vt:lpstr>Elephant</vt:lpstr>
      <vt:lpstr>Corbel</vt:lpstr>
      <vt:lpstr>Arial</vt:lpstr>
      <vt:lpstr>Wingdings</vt:lpstr>
      <vt:lpstr>Montserrat Bold</vt:lpstr>
      <vt:lpstr>Montserrat</vt:lpstr>
      <vt:lpstr>Montserrat ExtraBold</vt:lpstr>
      <vt:lpstr>Calibri</vt:lpstr>
      <vt:lpstr>Kajaanin kaupunki pp teema 2021</vt:lpstr>
      <vt:lpstr>Office-teema</vt:lpstr>
      <vt:lpstr>1_Kajaanin kaupunki pp teema 2021</vt:lpstr>
      <vt:lpstr>Teuvo Hatva  Chairman of the Board  City of Kajaani</vt:lpstr>
      <vt:lpstr>PowerPoint-esitys</vt:lpstr>
      <vt:lpstr>History</vt:lpstr>
      <vt:lpstr>www.kdce.fi</vt:lpstr>
      <vt:lpstr>Kajaani Data Center Ecosystem</vt:lpstr>
      <vt:lpstr>Kajaani Data Center Ecosystem</vt:lpstr>
      <vt:lpstr>PowerPoint-esitys</vt:lpstr>
      <vt:lpstr>Welcome to Kajaani  Thank you!</vt:lpstr>
    </vt:vector>
  </TitlesOfParts>
  <Company>Kainuu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Pikkarainen Anna-Mari</dc:creator>
  <cp:lastModifiedBy>Hatva Teuvo</cp:lastModifiedBy>
  <cp:revision>17</cp:revision>
  <dcterms:created xsi:type="dcterms:W3CDTF">2022-09-30T12:04:04Z</dcterms:created>
  <dcterms:modified xsi:type="dcterms:W3CDTF">2025-05-21T13:25:17Z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0x0101008E925A68AD53324A896D614EEF024BCF</vt:lpwstr>
  </property>
  <property fmtid="{D5CDD505-2E9C-101B-9397-08002B2CF9AE}" pid="3" name="MediaServiceImageTags">
    <vt:lpwstr/>
  </property>
</Properties>
</file>