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15"/>
  </p:notesMasterIdLst>
  <p:sldIdLst>
    <p:sldId id="328" r:id="rId6"/>
    <p:sldId id="293" r:id="rId7"/>
    <p:sldId id="329" r:id="rId8"/>
    <p:sldId id="325" r:id="rId9"/>
    <p:sldId id="330" r:id="rId10"/>
    <p:sldId id="331" r:id="rId11"/>
    <p:sldId id="332" r:id="rId12"/>
    <p:sldId id="333" r:id="rId13"/>
    <p:sldId id="334" r:id="rId14"/>
  </p:sldIdLst>
  <p:sldSz cx="9144000" cy="6858000" type="screen4x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5116" autoAdjust="0"/>
  </p:normalViewPr>
  <p:slideViewPr>
    <p:cSldViewPr snapToGrid="0" snapToObjects="1"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0254B-FA01-45AD-90EC-2F975796B72B}" type="datetimeFigureOut">
              <a:rPr lang="fi-FI" smtClean="0"/>
              <a:t>22.2.2018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A96DC-B452-4E3A-8C55-CB0F13AD32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437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FE621-764D-41BD-8FE0-A4A907A27D14}" type="datetime1">
              <a:rPr lang="fi-FI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3CC49-1E3A-4EFA-A212-69647C5F022F}" type="slidenum">
              <a:rPr lang="fi-FI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0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5548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827560"/>
            <a:ext cx="8229600" cy="4154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B63AF-71F9-43E4-AEB4-336985A68CDF}" type="datetime1">
              <a:rPr lang="fi-FI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CF0EB-FAD2-4538-8B75-A53FDE5542F9}" type="slidenum">
              <a:rPr lang="fi-FI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46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4C194-5AB1-4B08-82BA-DE4DD9300A99}" type="datetime1">
              <a:rPr lang="fi-FI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49536-0417-48E0-A3A2-1006CD7EFEC8}" type="slidenum">
              <a:rPr lang="fi-FI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23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5157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27560"/>
            <a:ext cx="8229600" cy="4154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0956C-8756-4179-A5BA-2685B09F826A}" type="datetime1">
              <a:rPr lang="fi-FI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117AD-EDA0-4E86-BEF1-4EC04B065754}" type="slidenum">
              <a:rPr lang="fi-FI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63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AF0B-5765-4426-821A-94045AC3E647}" type="datetime1">
              <a:rPr lang="fi-FI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29D84-2FBD-418C-9D73-EA52CCC93FBF}" type="slidenum">
              <a:rPr lang="fi-FI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0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1708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E211A-DF04-44AC-BD63-735D1CDAF2CA}" type="datetime1">
              <a:rPr lang="fi-FI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88195-153D-4D2D-A514-0FB34811358F}" type="slidenum">
              <a:rPr lang="fi-FI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1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6471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F62C-13E1-4FFB-AE5D-BC6FDA54B632}" type="datetime1">
              <a:rPr lang="fi-FI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27E13-4AEE-4695-8121-666E17A0C96C}" type="slidenum">
              <a:rPr lang="fi-FI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13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06946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276A5-A5DE-4BEC-9F3F-AEE5349AB8E9}" type="datetime1">
              <a:rPr lang="fi-FI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B969C-435F-46B5-A3CB-AEE2AD528126}" type="slidenum">
              <a:rPr lang="fi-FI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09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82CD7-7B03-4B85-99ED-F302D24A0E6E}" type="datetime1">
              <a:rPr lang="fi-FI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016FB-FB20-428C-B49B-B5AA5E6AB923}" type="slidenum">
              <a:rPr lang="fi-FI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86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655677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69638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817727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65F5F-31C2-4B06-AC4C-C7F2BB14F0AF}" type="datetime1">
              <a:rPr lang="fi-FI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89F43-77F6-4389-95D8-3DFBF3DE3898}" type="slidenum">
              <a:rPr lang="fi-FI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27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C0E3C-C9A9-4DC8-8A50-07EEECDC40D5}" type="datetime1">
              <a:rPr lang="fi-FI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1827-9CA8-44B0-8B49-FFEF47FDCF54}" type="slidenum">
              <a:rPr lang="fi-FI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9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uorakulmio 6"/>
          <p:cNvSpPr>
            <a:spLocks noChangeArrowheads="1"/>
          </p:cNvSpPr>
          <p:nvPr/>
        </p:nvSpPr>
        <p:spPr bwMode="auto">
          <a:xfrm>
            <a:off x="0" y="6126163"/>
            <a:ext cx="9144000" cy="731837"/>
          </a:xfrm>
          <a:prstGeom prst="rect">
            <a:avLst/>
          </a:prstGeom>
          <a:solidFill>
            <a:srgbClr val="83B81A"/>
          </a:solidFill>
          <a:ln w="9525">
            <a:noFill/>
            <a:miter lim="800000"/>
            <a:headEnd/>
            <a:tailEnd/>
          </a:ln>
          <a:effectLst>
            <a:outerShdw dist="22987" dir="5400000" algn="tl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  <a:ea typeface="ＭＳ Ｐゴシック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EE4390-491F-475C-B0FD-3C3237C9C8AA}" type="datetime1">
              <a:rPr lang="fi-FI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22.2.2018</a:t>
            </a:fld>
            <a:endParaRPr lang="fi-FI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spc="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ea typeface="ＭＳ Ｐゴシック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6A46A9-59FE-4363-A78E-33C5AAB300BA}" type="slidenum">
              <a:rPr lang="fi-FI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white"/>
              </a:solidFill>
              <a:latin typeface="Arial" charset="0"/>
            </a:endParaRPr>
          </a:p>
        </p:txBody>
      </p:sp>
      <p:pic>
        <p:nvPicPr>
          <p:cNvPr id="1030" name="Kuva 10" descr="Kajak_RGB_pieni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3200" y="196850"/>
            <a:ext cx="25209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259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83B81A"/>
        </a:buClr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83B81A"/>
        </a:buClr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83B81A"/>
        </a:buClr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83B81A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83B81A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0956C-8756-4179-A5BA-2685B09F826A}" type="datetime1">
              <a:rPr lang="fi-FI" smtClean="0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117AD-EDA0-4E86-BEF1-4EC04B065754}" type="slidenum">
              <a:rPr lang="fi-FI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7" name="object 2"/>
          <p:cNvSpPr txBox="1">
            <a:spLocks/>
          </p:cNvSpPr>
          <p:nvPr/>
        </p:nvSpPr>
        <p:spPr>
          <a:xfrm>
            <a:off x="3953636" y="2394966"/>
            <a:ext cx="482917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12065" marR="5080" indent="-3810">
              <a:spcBef>
                <a:spcPts val="95"/>
              </a:spcBef>
            </a:pPr>
            <a:r>
              <a:rPr lang="en-US" sz="4000" spc="-5" smtClean="0"/>
              <a:t>Kajaani University  of Applied</a:t>
            </a:r>
            <a:r>
              <a:rPr lang="en-US" sz="4000" spc="-215" smtClean="0"/>
              <a:t> </a:t>
            </a:r>
            <a:r>
              <a:rPr lang="en-US" sz="4000" spc="-5" smtClean="0"/>
              <a:t>Sciences  Ltd</a:t>
            </a:r>
            <a:r>
              <a:rPr lang="en-US" sz="4000" spc="-65" smtClean="0"/>
              <a:t> </a:t>
            </a:r>
            <a:r>
              <a:rPr lang="en-US" sz="4000" spc="-10" smtClean="0"/>
              <a:t>(KAMK)</a:t>
            </a:r>
            <a:endParaRPr lang="en-US" sz="4000" dirty="0"/>
          </a:p>
        </p:txBody>
      </p:sp>
      <p:sp>
        <p:nvSpPr>
          <p:cNvPr id="8" name="object 3"/>
          <p:cNvSpPr txBox="1"/>
          <p:nvPr/>
        </p:nvSpPr>
        <p:spPr>
          <a:xfrm>
            <a:off x="535940" y="6456070"/>
            <a:ext cx="5365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lang="fi-FI" sz="900" spc="-5" dirty="0" smtClean="0">
                <a:solidFill>
                  <a:srgbClr val="FFFFFF"/>
                </a:solidFill>
                <a:latin typeface="Arial"/>
                <a:cs typeface="Arial"/>
              </a:rPr>
              <a:t>9.9.2017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9" name="object 4"/>
          <p:cNvSpPr txBox="1"/>
          <p:nvPr/>
        </p:nvSpPr>
        <p:spPr>
          <a:xfrm>
            <a:off x="8518652" y="6456070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5"/>
          <p:cNvSpPr/>
          <p:nvPr/>
        </p:nvSpPr>
        <p:spPr>
          <a:xfrm>
            <a:off x="425195" y="981455"/>
            <a:ext cx="3445764" cy="5010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6"/>
          <p:cNvSpPr/>
          <p:nvPr/>
        </p:nvSpPr>
        <p:spPr>
          <a:xfrm>
            <a:off x="620268" y="1176527"/>
            <a:ext cx="2857500" cy="4422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096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56238" y="1063869"/>
            <a:ext cx="6901962" cy="2536581"/>
          </a:xfrm>
        </p:spPr>
        <p:txBody>
          <a:bodyPr/>
          <a:lstStyle/>
          <a:p>
            <a:r>
              <a:rPr lang="fi-FI" sz="2800" dirty="0" err="1" smtClean="0"/>
              <a:t>From</a:t>
            </a:r>
            <a:r>
              <a:rPr lang="fi-FI" sz="2800" dirty="0" smtClean="0"/>
              <a:t> </a:t>
            </a:r>
            <a:r>
              <a:rPr lang="fi-FI" sz="2800" dirty="0" err="1" smtClean="0"/>
              <a:t>Teaching</a:t>
            </a:r>
            <a:r>
              <a:rPr lang="fi-FI" sz="2800" dirty="0" smtClean="0"/>
              <a:t> to </a:t>
            </a:r>
            <a:r>
              <a:rPr lang="fi-FI" sz="2800" dirty="0" err="1" smtClean="0"/>
              <a:t>Coaching</a:t>
            </a:r>
            <a:r>
              <a:rPr lang="fi-FI" sz="2800" dirty="0" smtClean="0"/>
              <a:t> – workshop</a:t>
            </a:r>
            <a:br>
              <a:rPr lang="fi-FI" sz="2800" dirty="0" smtClean="0"/>
            </a:br>
            <a:r>
              <a:rPr lang="fi-FI" sz="2800" dirty="0" smtClean="0"/>
              <a:t>22.2.2018</a:t>
            </a:r>
            <a:endParaRPr lang="fi-FI" sz="28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International </a:t>
            </a:r>
            <a:r>
              <a:rPr lang="fi-FI" dirty="0" err="1" smtClean="0"/>
              <a:t>week</a:t>
            </a:r>
            <a:r>
              <a:rPr lang="fi-FI" dirty="0" smtClean="0"/>
              <a:t> 2018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0956C-8756-4179-A5BA-2685B09F826A}" type="datetime1">
              <a:rPr lang="fi-FI" smtClean="0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prstClr val="white"/>
                </a:solidFill>
                <a:latin typeface="Calibri"/>
              </a:rPr>
              <a:t>Heli Itkonen</a:t>
            </a:r>
          </a:p>
          <a:p>
            <a:pPr>
              <a:defRPr/>
            </a:pPr>
            <a:endParaRPr lang="fi-FI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117AD-EDA0-4E86-BEF1-4EC04B065754}" type="slidenum">
              <a:rPr lang="fi-FI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fi-FI">
              <a:solidFill>
                <a:prstClr val="white"/>
              </a:solidFill>
            </a:endParaRPr>
          </a:p>
        </p:txBody>
      </p:sp>
      <p:pic>
        <p:nvPicPr>
          <p:cNvPr id="7" name="Sisällön paikkamerkki 6" descr="KAMK_kirjaimet.jpg"/>
          <p:cNvPicPr>
            <a:picLocks noGrp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954" y="2148010"/>
            <a:ext cx="4283075" cy="1312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81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0956C-8756-4179-A5BA-2685B09F826A}" type="datetime1">
              <a:rPr lang="fi-FI" smtClean="0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117AD-EDA0-4E86-BEF1-4EC04B065754}" type="slidenum">
              <a:rPr lang="fi-FI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9" name="object 5"/>
          <p:cNvSpPr/>
          <p:nvPr/>
        </p:nvSpPr>
        <p:spPr>
          <a:xfrm>
            <a:off x="4768596" y="1478280"/>
            <a:ext cx="3610355" cy="467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 txBox="1"/>
          <p:nvPr/>
        </p:nvSpPr>
        <p:spPr>
          <a:xfrm>
            <a:off x="8454643" y="6456070"/>
            <a:ext cx="1536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300609" y="915908"/>
            <a:ext cx="3618229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83B81A"/>
              </a:buClr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Arial"/>
                <a:cs typeface="Arial"/>
              </a:rPr>
              <a:t>In </a:t>
            </a:r>
            <a:r>
              <a:rPr sz="1500" spc="-5" dirty="0">
                <a:latin typeface="Arial"/>
                <a:cs typeface="Arial"/>
              </a:rPr>
              <a:t>line </a:t>
            </a:r>
            <a:r>
              <a:rPr sz="1500" spc="-10" dirty="0">
                <a:latin typeface="Arial"/>
                <a:cs typeface="Arial"/>
              </a:rPr>
              <a:t>with </a:t>
            </a:r>
            <a:r>
              <a:rPr sz="1500" dirty="0">
                <a:latin typeface="Arial"/>
                <a:cs typeface="Arial"/>
              </a:rPr>
              <a:t>the </a:t>
            </a:r>
            <a:r>
              <a:rPr sz="1500" spc="-5" dirty="0">
                <a:latin typeface="Arial"/>
                <a:cs typeface="Arial"/>
              </a:rPr>
              <a:t>KAMK’24 vision,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KAMK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723391" y="1293622"/>
            <a:ext cx="30467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Arial"/>
                <a:cs typeface="Arial"/>
              </a:rPr>
              <a:t>will </a:t>
            </a:r>
            <a:r>
              <a:rPr sz="1500" dirty="0">
                <a:latin typeface="Arial"/>
                <a:cs typeface="Arial"/>
              </a:rPr>
              <a:t>be </a:t>
            </a:r>
            <a:r>
              <a:rPr sz="1500" spc="-5" dirty="0">
                <a:latin typeface="Arial"/>
                <a:cs typeface="Arial"/>
              </a:rPr>
              <a:t>Finland’s smartest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university.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0"/>
          <p:cNvSpPr txBox="1"/>
          <p:nvPr/>
        </p:nvSpPr>
        <p:spPr>
          <a:xfrm>
            <a:off x="837691" y="1555750"/>
            <a:ext cx="749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83B81A"/>
                </a:solidFill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1"/>
          <p:cNvSpPr txBox="1"/>
          <p:nvPr/>
        </p:nvSpPr>
        <p:spPr>
          <a:xfrm>
            <a:off x="1180896" y="1555750"/>
            <a:ext cx="2993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Arial"/>
                <a:cs typeface="Arial"/>
              </a:rPr>
              <a:t>The updated </a:t>
            </a:r>
            <a:r>
              <a:rPr sz="1100" spc="-5" dirty="0">
                <a:latin typeface="Arial"/>
                <a:cs typeface="Arial"/>
              </a:rPr>
              <a:t>vision </a:t>
            </a:r>
            <a:r>
              <a:rPr sz="1100" dirty="0">
                <a:latin typeface="Arial"/>
                <a:cs typeface="Arial"/>
              </a:rPr>
              <a:t>and </a:t>
            </a:r>
            <a:r>
              <a:rPr sz="1100" u="sng" spc="-5" dirty="0">
                <a:latin typeface="Arial"/>
                <a:cs typeface="Arial"/>
              </a:rPr>
              <a:t>activities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based on  current phenomena deepen the most </a:t>
            </a:r>
            <a:r>
              <a:rPr sz="1100" spc="-5" dirty="0">
                <a:latin typeface="Arial"/>
                <a:cs typeface="Arial"/>
              </a:rPr>
              <a:t>proactive  university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applied sciences </a:t>
            </a:r>
            <a:r>
              <a:rPr sz="1100" dirty="0">
                <a:latin typeface="Arial"/>
                <a:cs typeface="Arial"/>
              </a:rPr>
              <a:t>operational model  </a:t>
            </a:r>
            <a:r>
              <a:rPr sz="1100" spc="-5" dirty="0">
                <a:latin typeface="Arial"/>
                <a:cs typeface="Arial"/>
              </a:rPr>
              <a:t>introduced in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KAMK’20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strategy.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2"/>
          <p:cNvSpPr txBox="1"/>
          <p:nvPr/>
        </p:nvSpPr>
        <p:spPr>
          <a:xfrm>
            <a:off x="380491" y="2272029"/>
            <a:ext cx="32340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83B81A"/>
              </a:buClr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Arial"/>
                <a:cs typeface="Arial"/>
              </a:rPr>
              <a:t>With the </a:t>
            </a:r>
            <a:r>
              <a:rPr sz="1500" spc="-5" dirty="0">
                <a:latin typeface="Arial"/>
                <a:cs typeface="Arial"/>
              </a:rPr>
              <a:t>KAMK’24 </a:t>
            </a:r>
            <a:r>
              <a:rPr sz="1500" dirty="0">
                <a:latin typeface="Arial"/>
                <a:cs typeface="Arial"/>
              </a:rPr>
              <a:t>strategy</a:t>
            </a:r>
            <a:r>
              <a:rPr sz="1500" spc="-14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KAMK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3"/>
          <p:cNvSpPr txBox="1"/>
          <p:nvPr/>
        </p:nvSpPr>
        <p:spPr>
          <a:xfrm>
            <a:off x="837691" y="2533853"/>
            <a:ext cx="3445510" cy="898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261620" indent="-286385">
              <a:lnSpc>
                <a:spcPct val="100000"/>
              </a:lnSpc>
              <a:spcBef>
                <a:spcPts val="105"/>
              </a:spcBef>
              <a:buClr>
                <a:srgbClr val="83B81A"/>
              </a:buClr>
              <a:buChar char="•"/>
              <a:tabLst>
                <a:tab pos="299085" algn="l"/>
                <a:tab pos="299720" algn="l"/>
              </a:tabLst>
            </a:pPr>
            <a:r>
              <a:rPr sz="1100" dirty="0">
                <a:latin typeface="Arial"/>
                <a:cs typeface="Arial"/>
              </a:rPr>
              <a:t>Is further profiled </a:t>
            </a:r>
            <a:r>
              <a:rPr sz="1100" spc="-5" dirty="0">
                <a:latin typeface="Arial"/>
                <a:cs typeface="Arial"/>
              </a:rPr>
              <a:t>in </a:t>
            </a:r>
            <a:r>
              <a:rPr sz="1100" dirty="0">
                <a:latin typeface="Arial"/>
                <a:cs typeface="Arial"/>
              </a:rPr>
              <a:t>regional </a:t>
            </a:r>
            <a:r>
              <a:rPr sz="1100" spc="-5" dirty="0">
                <a:latin typeface="Arial"/>
                <a:cs typeface="Arial"/>
              </a:rPr>
              <a:t>development </a:t>
            </a:r>
            <a:r>
              <a:rPr sz="1100" b="1" dirty="0">
                <a:latin typeface="Arial"/>
                <a:cs typeface="Arial"/>
              </a:rPr>
              <a:t>as</a:t>
            </a:r>
            <a:r>
              <a:rPr sz="1100" b="1" spc="-13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a  true beneficiary of </a:t>
            </a:r>
            <a:r>
              <a:rPr sz="1100" b="1" spc="-5" dirty="0">
                <a:latin typeface="Arial"/>
                <a:cs typeface="Arial"/>
              </a:rPr>
              <a:t>internationalization </a:t>
            </a:r>
            <a:r>
              <a:rPr sz="1100" b="1" dirty="0">
                <a:latin typeface="Arial"/>
                <a:cs typeface="Arial"/>
              </a:rPr>
              <a:t>and  </a:t>
            </a:r>
            <a:r>
              <a:rPr sz="1100" b="1" spc="-5" dirty="0">
                <a:latin typeface="Arial"/>
                <a:cs typeface="Arial"/>
              </a:rPr>
              <a:t>digitalization.</a:t>
            </a:r>
            <a:endParaRPr sz="1100">
              <a:latin typeface="Arial"/>
              <a:cs typeface="Arial"/>
            </a:endParaRPr>
          </a:p>
          <a:p>
            <a:pPr marL="299085" marR="5080" indent="-286385">
              <a:lnSpc>
                <a:spcPct val="100000"/>
              </a:lnSpc>
              <a:spcBef>
                <a:spcPts val="260"/>
              </a:spcBef>
              <a:buClr>
                <a:srgbClr val="83B81A"/>
              </a:buClr>
              <a:buChar char="•"/>
              <a:tabLst>
                <a:tab pos="299085" algn="l"/>
                <a:tab pos="299720" algn="l"/>
              </a:tabLst>
            </a:pPr>
            <a:r>
              <a:rPr sz="1100" u="sng" spc="-5" dirty="0">
                <a:latin typeface="Arial"/>
                <a:cs typeface="Arial"/>
              </a:rPr>
              <a:t>Activities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are directed by one profile – </a:t>
            </a:r>
            <a:r>
              <a:rPr sz="1100" b="1" dirty="0">
                <a:latin typeface="Arial"/>
                <a:cs typeface="Arial"/>
              </a:rPr>
              <a:t>smart  solutions - </a:t>
            </a:r>
            <a:r>
              <a:rPr sz="1100" spc="-5" dirty="0">
                <a:latin typeface="Arial"/>
                <a:cs typeface="Arial"/>
              </a:rPr>
              <a:t>which </a:t>
            </a:r>
            <a:r>
              <a:rPr sz="1100" dirty="0">
                <a:latin typeface="Arial"/>
                <a:cs typeface="Arial"/>
              </a:rPr>
              <a:t>cuts through </a:t>
            </a:r>
            <a:r>
              <a:rPr sz="1100" spc="-5" dirty="0">
                <a:latin typeface="Arial"/>
                <a:cs typeface="Arial"/>
              </a:rPr>
              <a:t>all KAMK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u="sng" spc="-5" dirty="0">
                <a:latin typeface="Arial"/>
                <a:cs typeface="Arial"/>
              </a:rPr>
              <a:t>activities</a:t>
            </a:r>
            <a:r>
              <a:rPr sz="1100" spc="-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4"/>
          <p:cNvSpPr txBox="1"/>
          <p:nvPr/>
        </p:nvSpPr>
        <p:spPr>
          <a:xfrm>
            <a:off x="380491" y="3451986"/>
            <a:ext cx="3783965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83B81A"/>
              </a:buClr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Arial"/>
                <a:cs typeface="Arial"/>
              </a:rPr>
              <a:t>Each </a:t>
            </a:r>
            <a:r>
              <a:rPr sz="1500" dirty="0">
                <a:latin typeface="Arial"/>
                <a:cs typeface="Arial"/>
              </a:rPr>
              <a:t>of </a:t>
            </a:r>
            <a:r>
              <a:rPr sz="1500" spc="-5" dirty="0">
                <a:latin typeface="Arial"/>
                <a:cs typeface="Arial"/>
              </a:rPr>
              <a:t>the 5 KAMK schools has </a:t>
            </a:r>
            <a:r>
              <a:rPr sz="1500" dirty="0">
                <a:latin typeface="Arial"/>
                <a:cs typeface="Arial"/>
              </a:rPr>
              <a:t>its </a:t>
            </a:r>
            <a:r>
              <a:rPr sz="1500" spc="-10" dirty="0">
                <a:latin typeface="Arial"/>
                <a:cs typeface="Arial"/>
              </a:rPr>
              <a:t>own  </a:t>
            </a:r>
            <a:r>
              <a:rPr sz="1500" spc="-5" dirty="0">
                <a:latin typeface="Arial"/>
                <a:cs typeface="Arial"/>
              </a:rPr>
              <a:t>focus area which supports the KAMK  profile.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object 15"/>
          <p:cNvSpPr txBox="1"/>
          <p:nvPr/>
        </p:nvSpPr>
        <p:spPr>
          <a:xfrm>
            <a:off x="837691" y="4171569"/>
            <a:ext cx="3345179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Clr>
                <a:srgbClr val="83B81A"/>
              </a:buClr>
              <a:buChar char="•"/>
              <a:tabLst>
                <a:tab pos="299085" algn="l"/>
                <a:tab pos="299720" algn="l"/>
              </a:tabLst>
            </a:pP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KAMK </a:t>
            </a:r>
            <a:r>
              <a:rPr sz="1100" dirty="0">
                <a:latin typeface="Arial"/>
                <a:cs typeface="Arial"/>
              </a:rPr>
              <a:t>profile </a:t>
            </a:r>
            <a:r>
              <a:rPr sz="1100" spc="-5" dirty="0">
                <a:latin typeface="Arial"/>
                <a:cs typeface="Arial"/>
              </a:rPr>
              <a:t>is built </a:t>
            </a:r>
            <a:r>
              <a:rPr sz="1100" dirty="0">
                <a:latin typeface="Arial"/>
                <a:cs typeface="Arial"/>
              </a:rPr>
              <a:t>around the focus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areas,</a:t>
            </a:r>
            <a:endParaRPr sz="1100">
              <a:latin typeface="Arial"/>
              <a:cs typeface="Arial"/>
            </a:endParaRPr>
          </a:p>
          <a:p>
            <a:pPr marL="299085" marR="33147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i.e. </a:t>
            </a:r>
            <a:r>
              <a:rPr sz="1100" dirty="0">
                <a:latin typeface="Arial"/>
                <a:cs typeface="Arial"/>
              </a:rPr>
              <a:t>smart </a:t>
            </a:r>
            <a:r>
              <a:rPr sz="1100" spc="-5" dirty="0">
                <a:latin typeface="Arial"/>
                <a:cs typeface="Arial"/>
              </a:rPr>
              <a:t>solutions </a:t>
            </a:r>
            <a:r>
              <a:rPr sz="110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developed </a:t>
            </a:r>
            <a:r>
              <a:rPr sz="1100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all five  schools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6"/>
          <p:cNvSpPr txBox="1"/>
          <p:nvPr/>
        </p:nvSpPr>
        <p:spPr>
          <a:xfrm>
            <a:off x="475589" y="5171694"/>
            <a:ext cx="6590665" cy="8210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All </a:t>
            </a:r>
            <a:r>
              <a:rPr sz="2000" spc="-5" dirty="0">
                <a:latin typeface="Arial"/>
                <a:cs typeface="Arial"/>
              </a:rPr>
              <a:t>KAMK activities </a:t>
            </a:r>
            <a:r>
              <a:rPr sz="2000" dirty="0">
                <a:latin typeface="Arial"/>
                <a:cs typeface="Arial"/>
              </a:rPr>
              <a:t>are directed by the following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principles:</a:t>
            </a:r>
            <a:endParaRPr sz="20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15"/>
              </a:spcBef>
              <a:buClr>
                <a:srgbClr val="83B81A"/>
              </a:buClr>
              <a:buChar char="•"/>
              <a:tabLst>
                <a:tab pos="185420" algn="l"/>
              </a:tabLst>
            </a:pPr>
            <a:r>
              <a:rPr sz="1600" spc="-5" dirty="0">
                <a:latin typeface="Arial"/>
                <a:cs typeface="Arial"/>
              </a:rPr>
              <a:t>KAMK is a true beneficiary of internationalization and</a:t>
            </a:r>
            <a:r>
              <a:rPr sz="1600" spc="1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digitalization.</a:t>
            </a:r>
            <a:endParaRPr sz="16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lr>
                <a:srgbClr val="83B81A"/>
              </a:buClr>
              <a:buChar char="•"/>
              <a:tabLst>
                <a:tab pos="185420" algn="l"/>
              </a:tabLst>
            </a:pPr>
            <a:r>
              <a:rPr sz="1600" spc="-5" dirty="0">
                <a:latin typeface="Arial"/>
                <a:cs typeface="Arial"/>
              </a:rPr>
              <a:t>Our students are at the core of all our</a:t>
            </a:r>
            <a:r>
              <a:rPr sz="1600" spc="1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activities.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17"/>
          <p:cNvSpPr/>
          <p:nvPr/>
        </p:nvSpPr>
        <p:spPr>
          <a:xfrm>
            <a:off x="5266944" y="1856232"/>
            <a:ext cx="2836163" cy="27020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8"/>
          <p:cNvSpPr/>
          <p:nvPr/>
        </p:nvSpPr>
        <p:spPr>
          <a:xfrm>
            <a:off x="4067555" y="1078991"/>
            <a:ext cx="5059680" cy="3983990"/>
          </a:xfrm>
          <a:custGeom>
            <a:avLst/>
            <a:gdLst/>
            <a:ahLst/>
            <a:cxnLst/>
            <a:rect l="l" t="t" r="r" b="b"/>
            <a:pathLst>
              <a:path w="5059680" h="3983990">
                <a:moveTo>
                  <a:pt x="0" y="1521587"/>
                </a:moveTo>
                <a:lnTo>
                  <a:pt x="1578610" y="2458085"/>
                </a:lnTo>
                <a:lnTo>
                  <a:pt x="966343" y="3983736"/>
                </a:lnTo>
                <a:lnTo>
                  <a:pt x="2529840" y="3030220"/>
                </a:lnTo>
                <a:lnTo>
                  <a:pt x="3710676" y="3030220"/>
                </a:lnTo>
                <a:lnTo>
                  <a:pt x="3481070" y="2458085"/>
                </a:lnTo>
                <a:lnTo>
                  <a:pt x="5041697" y="1532255"/>
                </a:lnTo>
                <a:lnTo>
                  <a:pt x="1941957" y="1532255"/>
                </a:lnTo>
                <a:lnTo>
                  <a:pt x="0" y="1521587"/>
                </a:lnTo>
                <a:close/>
              </a:path>
              <a:path w="5059680" h="3983990">
                <a:moveTo>
                  <a:pt x="3710676" y="3030220"/>
                </a:moveTo>
                <a:lnTo>
                  <a:pt x="2529840" y="3030220"/>
                </a:lnTo>
                <a:lnTo>
                  <a:pt x="4093337" y="3983736"/>
                </a:lnTo>
                <a:lnTo>
                  <a:pt x="3710676" y="3030220"/>
                </a:lnTo>
                <a:close/>
              </a:path>
              <a:path w="5059680" h="3983990">
                <a:moveTo>
                  <a:pt x="2529840" y="0"/>
                </a:moveTo>
                <a:lnTo>
                  <a:pt x="1941957" y="1532255"/>
                </a:lnTo>
                <a:lnTo>
                  <a:pt x="3117723" y="1532255"/>
                </a:lnTo>
                <a:lnTo>
                  <a:pt x="2529840" y="0"/>
                </a:lnTo>
                <a:close/>
              </a:path>
              <a:path w="5059680" h="3983990">
                <a:moveTo>
                  <a:pt x="5059680" y="1521587"/>
                </a:moveTo>
                <a:lnTo>
                  <a:pt x="3117723" y="1532255"/>
                </a:lnTo>
                <a:lnTo>
                  <a:pt x="5041697" y="1532255"/>
                </a:lnTo>
                <a:lnTo>
                  <a:pt x="5059680" y="1521587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9"/>
          <p:cNvSpPr/>
          <p:nvPr/>
        </p:nvSpPr>
        <p:spPr>
          <a:xfrm>
            <a:off x="4067555" y="1078991"/>
            <a:ext cx="5059680" cy="3983990"/>
          </a:xfrm>
          <a:custGeom>
            <a:avLst/>
            <a:gdLst/>
            <a:ahLst/>
            <a:cxnLst/>
            <a:rect l="l" t="t" r="r" b="b"/>
            <a:pathLst>
              <a:path w="5059680" h="3983990">
                <a:moveTo>
                  <a:pt x="0" y="1521587"/>
                </a:moveTo>
                <a:lnTo>
                  <a:pt x="1941957" y="1532255"/>
                </a:lnTo>
                <a:lnTo>
                  <a:pt x="2529840" y="0"/>
                </a:lnTo>
                <a:lnTo>
                  <a:pt x="3117723" y="1532255"/>
                </a:lnTo>
                <a:lnTo>
                  <a:pt x="5059680" y="1521587"/>
                </a:lnTo>
                <a:lnTo>
                  <a:pt x="3481070" y="2458085"/>
                </a:lnTo>
                <a:lnTo>
                  <a:pt x="4093337" y="3983736"/>
                </a:lnTo>
                <a:lnTo>
                  <a:pt x="2529840" y="3030220"/>
                </a:lnTo>
                <a:lnTo>
                  <a:pt x="966343" y="3983736"/>
                </a:lnTo>
                <a:lnTo>
                  <a:pt x="1578610" y="2458085"/>
                </a:lnTo>
                <a:lnTo>
                  <a:pt x="0" y="1521587"/>
                </a:lnTo>
                <a:close/>
              </a:path>
            </a:pathLst>
          </a:custGeom>
          <a:ln w="9144">
            <a:solidFill>
              <a:srgbClr val="4F6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0"/>
          <p:cNvSpPr txBox="1"/>
          <p:nvPr/>
        </p:nvSpPr>
        <p:spPr>
          <a:xfrm>
            <a:off x="4304157" y="2582672"/>
            <a:ext cx="12966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Information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Systems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1"/>
          <p:cNvSpPr/>
          <p:nvPr/>
        </p:nvSpPr>
        <p:spPr>
          <a:xfrm>
            <a:off x="7144766" y="4329557"/>
            <a:ext cx="501015" cy="360680"/>
          </a:xfrm>
          <a:custGeom>
            <a:avLst/>
            <a:gdLst/>
            <a:ahLst/>
            <a:cxnLst/>
            <a:rect l="l" t="t" r="r" b="b"/>
            <a:pathLst>
              <a:path w="501015" h="360679">
                <a:moveTo>
                  <a:pt x="432180" y="318770"/>
                </a:moveTo>
                <a:lnTo>
                  <a:pt x="429386" y="326390"/>
                </a:lnTo>
                <a:lnTo>
                  <a:pt x="429132" y="332740"/>
                </a:lnTo>
                <a:lnTo>
                  <a:pt x="431418" y="339090"/>
                </a:lnTo>
                <a:lnTo>
                  <a:pt x="433577" y="345440"/>
                </a:lnTo>
                <a:lnTo>
                  <a:pt x="438784" y="350520"/>
                </a:lnTo>
                <a:lnTo>
                  <a:pt x="446912" y="355600"/>
                </a:lnTo>
                <a:lnTo>
                  <a:pt x="451738" y="358140"/>
                </a:lnTo>
                <a:lnTo>
                  <a:pt x="456691" y="360680"/>
                </a:lnTo>
                <a:lnTo>
                  <a:pt x="470915" y="360680"/>
                </a:lnTo>
                <a:lnTo>
                  <a:pt x="474725" y="359410"/>
                </a:lnTo>
                <a:lnTo>
                  <a:pt x="478662" y="356870"/>
                </a:lnTo>
                <a:lnTo>
                  <a:pt x="481710" y="354330"/>
                </a:lnTo>
                <a:lnTo>
                  <a:pt x="483870" y="350520"/>
                </a:lnTo>
                <a:lnTo>
                  <a:pt x="461009" y="350520"/>
                </a:lnTo>
                <a:lnTo>
                  <a:pt x="456818" y="349250"/>
                </a:lnTo>
                <a:lnTo>
                  <a:pt x="447166" y="344170"/>
                </a:lnTo>
                <a:lnTo>
                  <a:pt x="444118" y="340360"/>
                </a:lnTo>
                <a:lnTo>
                  <a:pt x="442722" y="336550"/>
                </a:lnTo>
                <a:lnTo>
                  <a:pt x="441451" y="332740"/>
                </a:lnTo>
                <a:lnTo>
                  <a:pt x="441705" y="328930"/>
                </a:lnTo>
                <a:lnTo>
                  <a:pt x="443610" y="323850"/>
                </a:lnTo>
                <a:lnTo>
                  <a:pt x="432180" y="318770"/>
                </a:lnTo>
                <a:close/>
              </a:path>
              <a:path w="501015" h="360679">
                <a:moveTo>
                  <a:pt x="474090" y="284480"/>
                </a:moveTo>
                <a:lnTo>
                  <a:pt x="459485" y="284480"/>
                </a:lnTo>
                <a:lnTo>
                  <a:pt x="454151" y="288290"/>
                </a:lnTo>
                <a:lnTo>
                  <a:pt x="451992" y="290830"/>
                </a:lnTo>
                <a:lnTo>
                  <a:pt x="448436" y="295910"/>
                </a:lnTo>
                <a:lnTo>
                  <a:pt x="447548" y="299720"/>
                </a:lnTo>
                <a:lnTo>
                  <a:pt x="447548" y="306070"/>
                </a:lnTo>
                <a:lnTo>
                  <a:pt x="448690" y="309880"/>
                </a:lnTo>
                <a:lnTo>
                  <a:pt x="450850" y="312420"/>
                </a:lnTo>
                <a:lnTo>
                  <a:pt x="453008" y="316230"/>
                </a:lnTo>
                <a:lnTo>
                  <a:pt x="457326" y="321310"/>
                </a:lnTo>
                <a:lnTo>
                  <a:pt x="468756" y="332740"/>
                </a:lnTo>
                <a:lnTo>
                  <a:pt x="471677" y="335280"/>
                </a:lnTo>
                <a:lnTo>
                  <a:pt x="472566" y="337820"/>
                </a:lnTo>
                <a:lnTo>
                  <a:pt x="473836" y="340360"/>
                </a:lnTo>
                <a:lnTo>
                  <a:pt x="473709" y="342900"/>
                </a:lnTo>
                <a:lnTo>
                  <a:pt x="472312" y="345440"/>
                </a:lnTo>
                <a:lnTo>
                  <a:pt x="470661" y="347980"/>
                </a:lnTo>
                <a:lnTo>
                  <a:pt x="468122" y="349250"/>
                </a:lnTo>
                <a:lnTo>
                  <a:pt x="464565" y="350520"/>
                </a:lnTo>
                <a:lnTo>
                  <a:pt x="483870" y="350520"/>
                </a:lnTo>
                <a:lnTo>
                  <a:pt x="486028" y="346710"/>
                </a:lnTo>
                <a:lnTo>
                  <a:pt x="486917" y="342900"/>
                </a:lnTo>
                <a:lnTo>
                  <a:pt x="486663" y="340360"/>
                </a:lnTo>
                <a:lnTo>
                  <a:pt x="486536" y="336550"/>
                </a:lnTo>
                <a:lnTo>
                  <a:pt x="485266" y="334010"/>
                </a:lnTo>
                <a:lnTo>
                  <a:pt x="480949" y="327660"/>
                </a:lnTo>
                <a:lnTo>
                  <a:pt x="476630" y="322580"/>
                </a:lnTo>
                <a:lnTo>
                  <a:pt x="470407" y="316230"/>
                </a:lnTo>
                <a:lnTo>
                  <a:pt x="466089" y="311150"/>
                </a:lnTo>
                <a:lnTo>
                  <a:pt x="463423" y="308610"/>
                </a:lnTo>
                <a:lnTo>
                  <a:pt x="461263" y="306070"/>
                </a:lnTo>
                <a:lnTo>
                  <a:pt x="460501" y="304800"/>
                </a:lnTo>
                <a:lnTo>
                  <a:pt x="460120" y="300990"/>
                </a:lnTo>
                <a:lnTo>
                  <a:pt x="460375" y="299720"/>
                </a:lnTo>
                <a:lnTo>
                  <a:pt x="461263" y="298450"/>
                </a:lnTo>
                <a:lnTo>
                  <a:pt x="462533" y="295910"/>
                </a:lnTo>
                <a:lnTo>
                  <a:pt x="464692" y="294640"/>
                </a:lnTo>
                <a:lnTo>
                  <a:pt x="467740" y="294640"/>
                </a:lnTo>
                <a:lnTo>
                  <a:pt x="470788" y="293370"/>
                </a:lnTo>
                <a:lnTo>
                  <a:pt x="490220" y="293370"/>
                </a:lnTo>
                <a:lnTo>
                  <a:pt x="488950" y="292100"/>
                </a:lnTo>
                <a:lnTo>
                  <a:pt x="483997" y="289560"/>
                </a:lnTo>
                <a:lnTo>
                  <a:pt x="480694" y="287020"/>
                </a:lnTo>
                <a:lnTo>
                  <a:pt x="474090" y="284480"/>
                </a:lnTo>
                <a:close/>
              </a:path>
              <a:path w="501015" h="360679">
                <a:moveTo>
                  <a:pt x="372109" y="283210"/>
                </a:moveTo>
                <a:lnTo>
                  <a:pt x="369315" y="290830"/>
                </a:lnTo>
                <a:lnTo>
                  <a:pt x="369061" y="297180"/>
                </a:lnTo>
                <a:lnTo>
                  <a:pt x="371220" y="303530"/>
                </a:lnTo>
                <a:lnTo>
                  <a:pt x="406273" y="325120"/>
                </a:lnTo>
                <a:lnTo>
                  <a:pt x="410717" y="325120"/>
                </a:lnTo>
                <a:lnTo>
                  <a:pt x="418591" y="321310"/>
                </a:lnTo>
                <a:lnTo>
                  <a:pt x="423672" y="314960"/>
                </a:lnTo>
                <a:lnTo>
                  <a:pt x="400938" y="314960"/>
                </a:lnTo>
                <a:lnTo>
                  <a:pt x="396748" y="313690"/>
                </a:lnTo>
                <a:lnTo>
                  <a:pt x="391922" y="311150"/>
                </a:lnTo>
                <a:lnTo>
                  <a:pt x="387095" y="307340"/>
                </a:lnTo>
                <a:lnTo>
                  <a:pt x="384048" y="304800"/>
                </a:lnTo>
                <a:lnTo>
                  <a:pt x="381253" y="297180"/>
                </a:lnTo>
                <a:lnTo>
                  <a:pt x="381634" y="292100"/>
                </a:lnTo>
                <a:lnTo>
                  <a:pt x="383539" y="288290"/>
                </a:lnTo>
                <a:lnTo>
                  <a:pt x="372109" y="283210"/>
                </a:lnTo>
                <a:close/>
              </a:path>
              <a:path w="501015" h="360679">
                <a:moveTo>
                  <a:pt x="490220" y="293370"/>
                </a:moveTo>
                <a:lnTo>
                  <a:pt x="470788" y="293370"/>
                </a:lnTo>
                <a:lnTo>
                  <a:pt x="474725" y="295910"/>
                </a:lnTo>
                <a:lnTo>
                  <a:pt x="479551" y="298450"/>
                </a:lnTo>
                <a:lnTo>
                  <a:pt x="483615" y="300990"/>
                </a:lnTo>
                <a:lnTo>
                  <a:pt x="486282" y="303530"/>
                </a:lnTo>
                <a:lnTo>
                  <a:pt x="487425" y="306070"/>
                </a:lnTo>
                <a:lnTo>
                  <a:pt x="488695" y="309880"/>
                </a:lnTo>
                <a:lnTo>
                  <a:pt x="488568" y="312420"/>
                </a:lnTo>
                <a:lnTo>
                  <a:pt x="487044" y="316230"/>
                </a:lnTo>
                <a:lnTo>
                  <a:pt x="498220" y="321310"/>
                </a:lnTo>
                <a:lnTo>
                  <a:pt x="499999" y="316230"/>
                </a:lnTo>
                <a:lnTo>
                  <a:pt x="500760" y="312420"/>
                </a:lnTo>
                <a:lnTo>
                  <a:pt x="500379" y="309880"/>
                </a:lnTo>
                <a:lnTo>
                  <a:pt x="500125" y="306070"/>
                </a:lnTo>
                <a:lnTo>
                  <a:pt x="498475" y="302260"/>
                </a:lnTo>
                <a:lnTo>
                  <a:pt x="495680" y="298450"/>
                </a:lnTo>
                <a:lnTo>
                  <a:pt x="492759" y="295910"/>
                </a:lnTo>
                <a:lnTo>
                  <a:pt x="490220" y="293370"/>
                </a:lnTo>
                <a:close/>
              </a:path>
              <a:path w="501015" h="360679">
                <a:moveTo>
                  <a:pt x="410590" y="247650"/>
                </a:moveTo>
                <a:lnTo>
                  <a:pt x="402335" y="247650"/>
                </a:lnTo>
                <a:lnTo>
                  <a:pt x="399414" y="248920"/>
                </a:lnTo>
                <a:lnTo>
                  <a:pt x="396620" y="250190"/>
                </a:lnTo>
                <a:lnTo>
                  <a:pt x="393953" y="252730"/>
                </a:lnTo>
                <a:lnTo>
                  <a:pt x="391794" y="254000"/>
                </a:lnTo>
                <a:lnTo>
                  <a:pt x="388365" y="260350"/>
                </a:lnTo>
                <a:lnTo>
                  <a:pt x="387350" y="264160"/>
                </a:lnTo>
                <a:lnTo>
                  <a:pt x="387476" y="270510"/>
                </a:lnTo>
                <a:lnTo>
                  <a:pt x="388619" y="273050"/>
                </a:lnTo>
                <a:lnTo>
                  <a:pt x="390651" y="276860"/>
                </a:lnTo>
                <a:lnTo>
                  <a:pt x="392810" y="280670"/>
                </a:lnTo>
                <a:lnTo>
                  <a:pt x="397255" y="284480"/>
                </a:lnTo>
                <a:lnTo>
                  <a:pt x="403732" y="292100"/>
                </a:lnTo>
                <a:lnTo>
                  <a:pt x="408685" y="297180"/>
                </a:lnTo>
                <a:lnTo>
                  <a:pt x="411606" y="299720"/>
                </a:lnTo>
                <a:lnTo>
                  <a:pt x="412495" y="302260"/>
                </a:lnTo>
                <a:lnTo>
                  <a:pt x="413638" y="304800"/>
                </a:lnTo>
                <a:lnTo>
                  <a:pt x="413638" y="307340"/>
                </a:lnTo>
                <a:lnTo>
                  <a:pt x="410590" y="312420"/>
                </a:lnTo>
                <a:lnTo>
                  <a:pt x="408050" y="313690"/>
                </a:lnTo>
                <a:lnTo>
                  <a:pt x="404494" y="313690"/>
                </a:lnTo>
                <a:lnTo>
                  <a:pt x="400938" y="314960"/>
                </a:lnTo>
                <a:lnTo>
                  <a:pt x="423672" y="314960"/>
                </a:lnTo>
                <a:lnTo>
                  <a:pt x="425830" y="311150"/>
                </a:lnTo>
                <a:lnTo>
                  <a:pt x="426847" y="307340"/>
                </a:lnTo>
                <a:lnTo>
                  <a:pt x="426338" y="300990"/>
                </a:lnTo>
                <a:lnTo>
                  <a:pt x="425195" y="297180"/>
                </a:lnTo>
                <a:lnTo>
                  <a:pt x="422909" y="294640"/>
                </a:lnTo>
                <a:lnTo>
                  <a:pt x="420750" y="290830"/>
                </a:lnTo>
                <a:lnTo>
                  <a:pt x="416559" y="287020"/>
                </a:lnTo>
                <a:lnTo>
                  <a:pt x="410209" y="279400"/>
                </a:lnTo>
                <a:lnTo>
                  <a:pt x="405891" y="275590"/>
                </a:lnTo>
                <a:lnTo>
                  <a:pt x="403351" y="273050"/>
                </a:lnTo>
                <a:lnTo>
                  <a:pt x="401192" y="270510"/>
                </a:lnTo>
                <a:lnTo>
                  <a:pt x="400303" y="267970"/>
                </a:lnTo>
                <a:lnTo>
                  <a:pt x="400176" y="266700"/>
                </a:lnTo>
                <a:lnTo>
                  <a:pt x="399923" y="265430"/>
                </a:lnTo>
                <a:lnTo>
                  <a:pt x="410590" y="257810"/>
                </a:lnTo>
                <a:lnTo>
                  <a:pt x="431376" y="257810"/>
                </a:lnTo>
                <a:lnTo>
                  <a:pt x="428751" y="255270"/>
                </a:lnTo>
                <a:lnTo>
                  <a:pt x="423925" y="252730"/>
                </a:lnTo>
                <a:lnTo>
                  <a:pt x="420624" y="251460"/>
                </a:lnTo>
                <a:lnTo>
                  <a:pt x="417322" y="248920"/>
                </a:lnTo>
                <a:lnTo>
                  <a:pt x="414019" y="248920"/>
                </a:lnTo>
                <a:lnTo>
                  <a:pt x="410590" y="247650"/>
                </a:lnTo>
                <a:close/>
              </a:path>
              <a:path w="501015" h="360679">
                <a:moveTo>
                  <a:pt x="349281" y="210820"/>
                </a:moveTo>
                <a:lnTo>
                  <a:pt x="342685" y="210820"/>
                </a:lnTo>
                <a:lnTo>
                  <a:pt x="336041" y="212090"/>
                </a:lnTo>
                <a:lnTo>
                  <a:pt x="307212" y="246380"/>
                </a:lnTo>
                <a:lnTo>
                  <a:pt x="306450" y="254000"/>
                </a:lnTo>
                <a:lnTo>
                  <a:pt x="307212" y="260350"/>
                </a:lnTo>
                <a:lnTo>
                  <a:pt x="338074" y="288290"/>
                </a:lnTo>
                <a:lnTo>
                  <a:pt x="351662" y="285750"/>
                </a:lnTo>
                <a:lnTo>
                  <a:pt x="357758" y="283210"/>
                </a:lnTo>
                <a:lnTo>
                  <a:pt x="363347" y="278130"/>
                </a:lnTo>
                <a:lnTo>
                  <a:pt x="361653" y="276860"/>
                </a:lnTo>
                <a:lnTo>
                  <a:pt x="336930" y="276860"/>
                </a:lnTo>
                <a:lnTo>
                  <a:pt x="332993" y="275590"/>
                </a:lnTo>
                <a:lnTo>
                  <a:pt x="323850" y="270510"/>
                </a:lnTo>
                <a:lnTo>
                  <a:pt x="320675" y="265430"/>
                </a:lnTo>
                <a:lnTo>
                  <a:pt x="319277" y="259080"/>
                </a:lnTo>
                <a:lnTo>
                  <a:pt x="318007" y="254000"/>
                </a:lnTo>
                <a:lnTo>
                  <a:pt x="319277" y="247650"/>
                </a:lnTo>
                <a:lnTo>
                  <a:pt x="322960" y="240030"/>
                </a:lnTo>
                <a:lnTo>
                  <a:pt x="341852" y="240030"/>
                </a:lnTo>
                <a:lnTo>
                  <a:pt x="328802" y="232410"/>
                </a:lnTo>
                <a:lnTo>
                  <a:pt x="332358" y="227330"/>
                </a:lnTo>
                <a:lnTo>
                  <a:pt x="336803" y="223520"/>
                </a:lnTo>
                <a:lnTo>
                  <a:pt x="347344" y="220980"/>
                </a:lnTo>
                <a:lnTo>
                  <a:pt x="369111" y="220980"/>
                </a:lnTo>
                <a:lnTo>
                  <a:pt x="368000" y="219710"/>
                </a:lnTo>
                <a:lnTo>
                  <a:pt x="362330" y="215900"/>
                </a:lnTo>
                <a:lnTo>
                  <a:pt x="349281" y="210820"/>
                </a:lnTo>
                <a:close/>
              </a:path>
              <a:path w="501015" h="360679">
                <a:moveTo>
                  <a:pt x="431376" y="257810"/>
                </a:moveTo>
                <a:lnTo>
                  <a:pt x="410590" y="257810"/>
                </a:lnTo>
                <a:lnTo>
                  <a:pt x="414527" y="259080"/>
                </a:lnTo>
                <a:lnTo>
                  <a:pt x="423544" y="264160"/>
                </a:lnTo>
                <a:lnTo>
                  <a:pt x="426211" y="266700"/>
                </a:lnTo>
                <a:lnTo>
                  <a:pt x="428498" y="273050"/>
                </a:lnTo>
                <a:lnTo>
                  <a:pt x="428370" y="276860"/>
                </a:lnTo>
                <a:lnTo>
                  <a:pt x="426974" y="280670"/>
                </a:lnTo>
                <a:lnTo>
                  <a:pt x="438150" y="285750"/>
                </a:lnTo>
                <a:lnTo>
                  <a:pt x="439800" y="280670"/>
                </a:lnTo>
                <a:lnTo>
                  <a:pt x="440562" y="276860"/>
                </a:lnTo>
                <a:lnTo>
                  <a:pt x="440308" y="273050"/>
                </a:lnTo>
                <a:lnTo>
                  <a:pt x="439927" y="270510"/>
                </a:lnTo>
                <a:lnTo>
                  <a:pt x="438403" y="266700"/>
                </a:lnTo>
                <a:lnTo>
                  <a:pt x="432688" y="259080"/>
                </a:lnTo>
                <a:lnTo>
                  <a:pt x="431376" y="257810"/>
                </a:lnTo>
                <a:close/>
              </a:path>
              <a:path w="501015" h="360679">
                <a:moveTo>
                  <a:pt x="467867" y="283210"/>
                </a:moveTo>
                <a:lnTo>
                  <a:pt x="465581" y="284480"/>
                </a:lnTo>
                <a:lnTo>
                  <a:pt x="470788" y="284480"/>
                </a:lnTo>
                <a:lnTo>
                  <a:pt x="467867" y="283210"/>
                </a:lnTo>
                <a:close/>
              </a:path>
              <a:path w="501015" h="360679">
                <a:moveTo>
                  <a:pt x="353186" y="270510"/>
                </a:moveTo>
                <a:lnTo>
                  <a:pt x="344804" y="275590"/>
                </a:lnTo>
                <a:lnTo>
                  <a:pt x="336930" y="276860"/>
                </a:lnTo>
                <a:lnTo>
                  <a:pt x="361653" y="276860"/>
                </a:lnTo>
                <a:lnTo>
                  <a:pt x="353186" y="270510"/>
                </a:lnTo>
                <a:close/>
              </a:path>
              <a:path w="501015" h="360679">
                <a:moveTo>
                  <a:pt x="341852" y="240030"/>
                </a:moveTo>
                <a:lnTo>
                  <a:pt x="322960" y="240030"/>
                </a:lnTo>
                <a:lnTo>
                  <a:pt x="369442" y="267970"/>
                </a:lnTo>
                <a:lnTo>
                  <a:pt x="370204" y="266700"/>
                </a:lnTo>
                <a:lnTo>
                  <a:pt x="370839" y="266700"/>
                </a:lnTo>
                <a:lnTo>
                  <a:pt x="371220" y="265430"/>
                </a:lnTo>
                <a:lnTo>
                  <a:pt x="375108" y="257810"/>
                </a:lnTo>
                <a:lnTo>
                  <a:pt x="376676" y="252730"/>
                </a:lnTo>
                <a:lnTo>
                  <a:pt x="363600" y="252730"/>
                </a:lnTo>
                <a:lnTo>
                  <a:pt x="341852" y="240030"/>
                </a:lnTo>
                <a:close/>
              </a:path>
              <a:path w="501015" h="360679">
                <a:moveTo>
                  <a:pt x="306197" y="182880"/>
                </a:moveTo>
                <a:lnTo>
                  <a:pt x="287147" y="182880"/>
                </a:lnTo>
                <a:lnTo>
                  <a:pt x="294512" y="187960"/>
                </a:lnTo>
                <a:lnTo>
                  <a:pt x="296544" y="190500"/>
                </a:lnTo>
                <a:lnTo>
                  <a:pt x="297941" y="193040"/>
                </a:lnTo>
                <a:lnTo>
                  <a:pt x="299211" y="195580"/>
                </a:lnTo>
                <a:lnTo>
                  <a:pt x="299719" y="198120"/>
                </a:lnTo>
                <a:lnTo>
                  <a:pt x="298703" y="203200"/>
                </a:lnTo>
                <a:lnTo>
                  <a:pt x="297306" y="207010"/>
                </a:lnTo>
                <a:lnTo>
                  <a:pt x="294639" y="210820"/>
                </a:lnTo>
                <a:lnTo>
                  <a:pt x="271906" y="248920"/>
                </a:lnTo>
                <a:lnTo>
                  <a:pt x="282448" y="255270"/>
                </a:lnTo>
                <a:lnTo>
                  <a:pt x="305434" y="215900"/>
                </a:lnTo>
                <a:lnTo>
                  <a:pt x="308355" y="212090"/>
                </a:lnTo>
                <a:lnTo>
                  <a:pt x="310260" y="208280"/>
                </a:lnTo>
                <a:lnTo>
                  <a:pt x="311023" y="205740"/>
                </a:lnTo>
                <a:lnTo>
                  <a:pt x="312292" y="201930"/>
                </a:lnTo>
                <a:lnTo>
                  <a:pt x="312674" y="199390"/>
                </a:lnTo>
                <a:lnTo>
                  <a:pt x="312165" y="193040"/>
                </a:lnTo>
                <a:lnTo>
                  <a:pt x="310895" y="189230"/>
                </a:lnTo>
                <a:lnTo>
                  <a:pt x="308609" y="186690"/>
                </a:lnTo>
                <a:lnTo>
                  <a:pt x="306197" y="182880"/>
                </a:lnTo>
                <a:close/>
              </a:path>
              <a:path w="501015" h="360679">
                <a:moveTo>
                  <a:pt x="369111" y="220980"/>
                </a:moveTo>
                <a:lnTo>
                  <a:pt x="347344" y="220980"/>
                </a:lnTo>
                <a:lnTo>
                  <a:pt x="352425" y="222250"/>
                </a:lnTo>
                <a:lnTo>
                  <a:pt x="357250" y="224790"/>
                </a:lnTo>
                <a:lnTo>
                  <a:pt x="362584" y="228600"/>
                </a:lnTo>
                <a:lnTo>
                  <a:pt x="365759" y="232410"/>
                </a:lnTo>
                <a:lnTo>
                  <a:pt x="366649" y="238760"/>
                </a:lnTo>
                <a:lnTo>
                  <a:pt x="367283" y="242570"/>
                </a:lnTo>
                <a:lnTo>
                  <a:pt x="366267" y="247650"/>
                </a:lnTo>
                <a:lnTo>
                  <a:pt x="363600" y="252730"/>
                </a:lnTo>
                <a:lnTo>
                  <a:pt x="376676" y="252730"/>
                </a:lnTo>
                <a:lnTo>
                  <a:pt x="377459" y="250190"/>
                </a:lnTo>
                <a:lnTo>
                  <a:pt x="378311" y="243840"/>
                </a:lnTo>
                <a:lnTo>
                  <a:pt x="377698" y="236220"/>
                </a:lnTo>
                <a:lnTo>
                  <a:pt x="375671" y="231140"/>
                </a:lnTo>
                <a:lnTo>
                  <a:pt x="372443" y="224790"/>
                </a:lnTo>
                <a:lnTo>
                  <a:pt x="369111" y="220980"/>
                </a:lnTo>
                <a:close/>
              </a:path>
              <a:path w="501015" h="360679">
                <a:moveTo>
                  <a:pt x="269239" y="162560"/>
                </a:moveTo>
                <a:lnTo>
                  <a:pt x="231775" y="224790"/>
                </a:lnTo>
                <a:lnTo>
                  <a:pt x="242442" y="231140"/>
                </a:lnTo>
                <a:lnTo>
                  <a:pt x="262762" y="196850"/>
                </a:lnTo>
                <a:lnTo>
                  <a:pt x="267588" y="189230"/>
                </a:lnTo>
                <a:lnTo>
                  <a:pt x="272414" y="184150"/>
                </a:lnTo>
                <a:lnTo>
                  <a:pt x="282448" y="182880"/>
                </a:lnTo>
                <a:lnTo>
                  <a:pt x="306197" y="182880"/>
                </a:lnTo>
                <a:lnTo>
                  <a:pt x="303149" y="180340"/>
                </a:lnTo>
                <a:lnTo>
                  <a:pt x="299465" y="177800"/>
                </a:lnTo>
                <a:lnTo>
                  <a:pt x="296190" y="176530"/>
                </a:lnTo>
                <a:lnTo>
                  <a:pt x="273430" y="176530"/>
                </a:lnTo>
                <a:lnTo>
                  <a:pt x="278764" y="167640"/>
                </a:lnTo>
                <a:lnTo>
                  <a:pt x="269239" y="162560"/>
                </a:lnTo>
                <a:close/>
              </a:path>
              <a:path w="501015" h="360679">
                <a:moveTo>
                  <a:pt x="243077" y="146050"/>
                </a:moveTo>
                <a:lnTo>
                  <a:pt x="205739" y="208280"/>
                </a:lnTo>
                <a:lnTo>
                  <a:pt x="216280" y="214630"/>
                </a:lnTo>
                <a:lnTo>
                  <a:pt x="253745" y="152400"/>
                </a:lnTo>
                <a:lnTo>
                  <a:pt x="243077" y="146050"/>
                </a:lnTo>
                <a:close/>
              </a:path>
              <a:path w="501015" h="360679">
                <a:moveTo>
                  <a:pt x="152526" y="151130"/>
                </a:moveTo>
                <a:lnTo>
                  <a:pt x="149732" y="158750"/>
                </a:lnTo>
                <a:lnTo>
                  <a:pt x="149351" y="165100"/>
                </a:lnTo>
                <a:lnTo>
                  <a:pt x="153924" y="177800"/>
                </a:lnTo>
                <a:lnTo>
                  <a:pt x="159003" y="182880"/>
                </a:lnTo>
                <a:lnTo>
                  <a:pt x="167131" y="187960"/>
                </a:lnTo>
                <a:lnTo>
                  <a:pt x="172084" y="190500"/>
                </a:lnTo>
                <a:lnTo>
                  <a:pt x="186689" y="194310"/>
                </a:lnTo>
                <a:lnTo>
                  <a:pt x="191134" y="193040"/>
                </a:lnTo>
                <a:lnTo>
                  <a:pt x="199008" y="189230"/>
                </a:lnTo>
                <a:lnTo>
                  <a:pt x="201929" y="186690"/>
                </a:lnTo>
                <a:lnTo>
                  <a:pt x="204089" y="182880"/>
                </a:lnTo>
                <a:lnTo>
                  <a:pt x="181355" y="182880"/>
                </a:lnTo>
                <a:lnTo>
                  <a:pt x="177164" y="181610"/>
                </a:lnTo>
                <a:lnTo>
                  <a:pt x="167512" y="176530"/>
                </a:lnTo>
                <a:lnTo>
                  <a:pt x="164337" y="172720"/>
                </a:lnTo>
                <a:lnTo>
                  <a:pt x="163067" y="168910"/>
                </a:lnTo>
                <a:lnTo>
                  <a:pt x="161670" y="165100"/>
                </a:lnTo>
                <a:lnTo>
                  <a:pt x="162051" y="161290"/>
                </a:lnTo>
                <a:lnTo>
                  <a:pt x="163956" y="156210"/>
                </a:lnTo>
                <a:lnTo>
                  <a:pt x="152526" y="151130"/>
                </a:lnTo>
                <a:close/>
              </a:path>
              <a:path w="501015" h="360679">
                <a:moveTo>
                  <a:pt x="191007" y="115570"/>
                </a:moveTo>
                <a:lnTo>
                  <a:pt x="185800" y="115570"/>
                </a:lnTo>
                <a:lnTo>
                  <a:pt x="182625" y="116840"/>
                </a:lnTo>
                <a:lnTo>
                  <a:pt x="179704" y="116840"/>
                </a:lnTo>
                <a:lnTo>
                  <a:pt x="177037" y="119380"/>
                </a:lnTo>
                <a:lnTo>
                  <a:pt x="174370" y="120650"/>
                </a:lnTo>
                <a:lnTo>
                  <a:pt x="172211" y="123190"/>
                </a:lnTo>
                <a:lnTo>
                  <a:pt x="170560" y="125730"/>
                </a:lnTo>
                <a:lnTo>
                  <a:pt x="168655" y="128270"/>
                </a:lnTo>
                <a:lnTo>
                  <a:pt x="167766" y="132080"/>
                </a:lnTo>
                <a:lnTo>
                  <a:pt x="167893" y="138430"/>
                </a:lnTo>
                <a:lnTo>
                  <a:pt x="168909" y="142240"/>
                </a:lnTo>
                <a:lnTo>
                  <a:pt x="171068" y="144780"/>
                </a:lnTo>
                <a:lnTo>
                  <a:pt x="173227" y="148590"/>
                </a:lnTo>
                <a:lnTo>
                  <a:pt x="177545" y="153670"/>
                </a:lnTo>
                <a:lnTo>
                  <a:pt x="189102" y="165100"/>
                </a:lnTo>
                <a:lnTo>
                  <a:pt x="191897" y="168910"/>
                </a:lnTo>
                <a:lnTo>
                  <a:pt x="192785" y="170180"/>
                </a:lnTo>
                <a:lnTo>
                  <a:pt x="194055" y="172720"/>
                </a:lnTo>
                <a:lnTo>
                  <a:pt x="194055" y="175260"/>
                </a:lnTo>
                <a:lnTo>
                  <a:pt x="191007" y="180340"/>
                </a:lnTo>
                <a:lnTo>
                  <a:pt x="188340" y="181610"/>
                </a:lnTo>
                <a:lnTo>
                  <a:pt x="184911" y="182880"/>
                </a:lnTo>
                <a:lnTo>
                  <a:pt x="204089" y="182880"/>
                </a:lnTo>
                <a:lnTo>
                  <a:pt x="206248" y="179070"/>
                </a:lnTo>
                <a:lnTo>
                  <a:pt x="207263" y="176530"/>
                </a:lnTo>
                <a:lnTo>
                  <a:pt x="206755" y="168910"/>
                </a:lnTo>
                <a:lnTo>
                  <a:pt x="205612" y="165100"/>
                </a:lnTo>
                <a:lnTo>
                  <a:pt x="203326" y="162560"/>
                </a:lnTo>
                <a:lnTo>
                  <a:pt x="201167" y="160020"/>
                </a:lnTo>
                <a:lnTo>
                  <a:pt x="196976" y="154940"/>
                </a:lnTo>
                <a:lnTo>
                  <a:pt x="190626" y="148590"/>
                </a:lnTo>
                <a:lnTo>
                  <a:pt x="183768" y="140970"/>
                </a:lnTo>
                <a:lnTo>
                  <a:pt x="182879" y="139700"/>
                </a:lnTo>
                <a:lnTo>
                  <a:pt x="181482" y="138430"/>
                </a:lnTo>
                <a:lnTo>
                  <a:pt x="180720" y="137160"/>
                </a:lnTo>
                <a:lnTo>
                  <a:pt x="180593" y="134620"/>
                </a:lnTo>
                <a:lnTo>
                  <a:pt x="180339" y="133350"/>
                </a:lnTo>
                <a:lnTo>
                  <a:pt x="180720" y="132080"/>
                </a:lnTo>
                <a:lnTo>
                  <a:pt x="181482" y="130810"/>
                </a:lnTo>
                <a:lnTo>
                  <a:pt x="182752" y="128270"/>
                </a:lnTo>
                <a:lnTo>
                  <a:pt x="184911" y="127000"/>
                </a:lnTo>
                <a:lnTo>
                  <a:pt x="191007" y="125730"/>
                </a:lnTo>
                <a:lnTo>
                  <a:pt x="211074" y="125730"/>
                </a:lnTo>
                <a:lnTo>
                  <a:pt x="209168" y="124460"/>
                </a:lnTo>
                <a:lnTo>
                  <a:pt x="204215" y="120650"/>
                </a:lnTo>
                <a:lnTo>
                  <a:pt x="201040" y="119380"/>
                </a:lnTo>
                <a:lnTo>
                  <a:pt x="194436" y="116840"/>
                </a:lnTo>
                <a:lnTo>
                  <a:pt x="191007" y="115570"/>
                </a:lnTo>
                <a:close/>
              </a:path>
              <a:path w="501015" h="360679">
                <a:moveTo>
                  <a:pt x="286400" y="173990"/>
                </a:moveTo>
                <a:lnTo>
                  <a:pt x="279909" y="173990"/>
                </a:lnTo>
                <a:lnTo>
                  <a:pt x="273430" y="176530"/>
                </a:lnTo>
                <a:lnTo>
                  <a:pt x="296190" y="176530"/>
                </a:lnTo>
                <a:lnTo>
                  <a:pt x="292915" y="175260"/>
                </a:lnTo>
                <a:lnTo>
                  <a:pt x="286400" y="173990"/>
                </a:lnTo>
                <a:close/>
              </a:path>
              <a:path w="501015" h="360679">
                <a:moveTo>
                  <a:pt x="137569" y="148590"/>
                </a:moveTo>
                <a:lnTo>
                  <a:pt x="125222" y="148590"/>
                </a:lnTo>
                <a:lnTo>
                  <a:pt x="119760" y="157480"/>
                </a:lnTo>
                <a:lnTo>
                  <a:pt x="129158" y="162560"/>
                </a:lnTo>
                <a:lnTo>
                  <a:pt x="137569" y="148590"/>
                </a:lnTo>
                <a:close/>
              </a:path>
              <a:path w="501015" h="360679">
                <a:moveTo>
                  <a:pt x="211074" y="125730"/>
                </a:moveTo>
                <a:lnTo>
                  <a:pt x="191007" y="125730"/>
                </a:lnTo>
                <a:lnTo>
                  <a:pt x="194944" y="127000"/>
                </a:lnTo>
                <a:lnTo>
                  <a:pt x="203961" y="133350"/>
                </a:lnTo>
                <a:lnTo>
                  <a:pt x="206628" y="135890"/>
                </a:lnTo>
                <a:lnTo>
                  <a:pt x="208914" y="142240"/>
                </a:lnTo>
                <a:lnTo>
                  <a:pt x="208787" y="144780"/>
                </a:lnTo>
                <a:lnTo>
                  <a:pt x="207263" y="148590"/>
                </a:lnTo>
                <a:lnTo>
                  <a:pt x="218439" y="153670"/>
                </a:lnTo>
                <a:lnTo>
                  <a:pt x="220217" y="149860"/>
                </a:lnTo>
                <a:lnTo>
                  <a:pt x="220979" y="144780"/>
                </a:lnTo>
                <a:lnTo>
                  <a:pt x="220599" y="142240"/>
                </a:lnTo>
                <a:lnTo>
                  <a:pt x="220344" y="138430"/>
                </a:lnTo>
                <a:lnTo>
                  <a:pt x="218693" y="134620"/>
                </a:lnTo>
                <a:lnTo>
                  <a:pt x="212978" y="127000"/>
                </a:lnTo>
                <a:lnTo>
                  <a:pt x="211074" y="125730"/>
                </a:lnTo>
                <a:close/>
              </a:path>
              <a:path w="501015" h="360679">
                <a:moveTo>
                  <a:pt x="116077" y="69850"/>
                </a:moveTo>
                <a:lnTo>
                  <a:pt x="92836" y="109220"/>
                </a:lnTo>
                <a:lnTo>
                  <a:pt x="90169" y="113030"/>
                </a:lnTo>
                <a:lnTo>
                  <a:pt x="88391" y="116840"/>
                </a:lnTo>
                <a:lnTo>
                  <a:pt x="87629" y="119380"/>
                </a:lnTo>
                <a:lnTo>
                  <a:pt x="86359" y="123190"/>
                </a:lnTo>
                <a:lnTo>
                  <a:pt x="85851" y="125730"/>
                </a:lnTo>
                <a:lnTo>
                  <a:pt x="111902" y="151130"/>
                </a:lnTo>
                <a:lnTo>
                  <a:pt x="125222" y="148590"/>
                </a:lnTo>
                <a:lnTo>
                  <a:pt x="137569" y="148590"/>
                </a:lnTo>
                <a:lnTo>
                  <a:pt x="141392" y="142240"/>
                </a:lnTo>
                <a:lnTo>
                  <a:pt x="113283" y="142240"/>
                </a:lnTo>
                <a:lnTo>
                  <a:pt x="109854" y="140970"/>
                </a:lnTo>
                <a:lnTo>
                  <a:pt x="98805" y="125730"/>
                </a:lnTo>
                <a:lnTo>
                  <a:pt x="99822" y="123190"/>
                </a:lnTo>
                <a:lnTo>
                  <a:pt x="100583" y="120650"/>
                </a:lnTo>
                <a:lnTo>
                  <a:pt x="102615" y="116840"/>
                </a:lnTo>
                <a:lnTo>
                  <a:pt x="105917" y="111760"/>
                </a:lnTo>
                <a:lnTo>
                  <a:pt x="126618" y="76200"/>
                </a:lnTo>
                <a:lnTo>
                  <a:pt x="116077" y="69850"/>
                </a:lnTo>
                <a:close/>
              </a:path>
              <a:path w="501015" h="360679">
                <a:moveTo>
                  <a:pt x="155955" y="93980"/>
                </a:moveTo>
                <a:lnTo>
                  <a:pt x="132841" y="133350"/>
                </a:lnTo>
                <a:lnTo>
                  <a:pt x="129793" y="137160"/>
                </a:lnTo>
                <a:lnTo>
                  <a:pt x="127000" y="138430"/>
                </a:lnTo>
                <a:lnTo>
                  <a:pt x="124078" y="140970"/>
                </a:lnTo>
                <a:lnTo>
                  <a:pt x="120776" y="142240"/>
                </a:lnTo>
                <a:lnTo>
                  <a:pt x="141392" y="142240"/>
                </a:lnTo>
                <a:lnTo>
                  <a:pt x="166624" y="100330"/>
                </a:lnTo>
                <a:lnTo>
                  <a:pt x="155955" y="93980"/>
                </a:lnTo>
                <a:close/>
              </a:path>
              <a:path w="501015" h="360679">
                <a:moveTo>
                  <a:pt x="257301" y="123190"/>
                </a:moveTo>
                <a:lnTo>
                  <a:pt x="250062" y="134620"/>
                </a:lnTo>
                <a:lnTo>
                  <a:pt x="260603" y="140970"/>
                </a:lnTo>
                <a:lnTo>
                  <a:pt x="267969" y="129540"/>
                </a:lnTo>
                <a:lnTo>
                  <a:pt x="257301" y="123190"/>
                </a:lnTo>
                <a:close/>
              </a:path>
              <a:path w="501015" h="360679">
                <a:moveTo>
                  <a:pt x="51688" y="0"/>
                </a:moveTo>
                <a:lnTo>
                  <a:pt x="0" y="85090"/>
                </a:lnTo>
                <a:lnTo>
                  <a:pt x="32892" y="105410"/>
                </a:lnTo>
                <a:lnTo>
                  <a:pt x="38353" y="107950"/>
                </a:lnTo>
                <a:lnTo>
                  <a:pt x="43306" y="110490"/>
                </a:lnTo>
                <a:lnTo>
                  <a:pt x="51942" y="113030"/>
                </a:lnTo>
                <a:lnTo>
                  <a:pt x="56006" y="114300"/>
                </a:lnTo>
                <a:lnTo>
                  <a:pt x="63245" y="113030"/>
                </a:lnTo>
                <a:lnTo>
                  <a:pt x="79597" y="100330"/>
                </a:lnTo>
                <a:lnTo>
                  <a:pt x="49783" y="100330"/>
                </a:lnTo>
                <a:lnTo>
                  <a:pt x="46989" y="99060"/>
                </a:lnTo>
                <a:lnTo>
                  <a:pt x="45338" y="99060"/>
                </a:lnTo>
                <a:lnTo>
                  <a:pt x="42672" y="97790"/>
                </a:lnTo>
                <a:lnTo>
                  <a:pt x="38988" y="95250"/>
                </a:lnTo>
                <a:lnTo>
                  <a:pt x="17525" y="82550"/>
                </a:lnTo>
                <a:lnTo>
                  <a:pt x="35305" y="52070"/>
                </a:lnTo>
                <a:lnTo>
                  <a:pt x="57610" y="52070"/>
                </a:lnTo>
                <a:lnTo>
                  <a:pt x="41275" y="43180"/>
                </a:lnTo>
                <a:lnTo>
                  <a:pt x="56895" y="16510"/>
                </a:lnTo>
                <a:lnTo>
                  <a:pt x="79645" y="16510"/>
                </a:lnTo>
                <a:lnTo>
                  <a:pt x="51688" y="0"/>
                </a:lnTo>
                <a:close/>
              </a:path>
              <a:path w="501015" h="360679">
                <a:moveTo>
                  <a:pt x="57610" y="52070"/>
                </a:moveTo>
                <a:lnTo>
                  <a:pt x="35305" y="52070"/>
                </a:lnTo>
                <a:lnTo>
                  <a:pt x="64515" y="71120"/>
                </a:lnTo>
                <a:lnTo>
                  <a:pt x="66928" y="73660"/>
                </a:lnTo>
                <a:lnTo>
                  <a:pt x="69214" y="76200"/>
                </a:lnTo>
                <a:lnTo>
                  <a:pt x="70484" y="80010"/>
                </a:lnTo>
                <a:lnTo>
                  <a:pt x="70992" y="86360"/>
                </a:lnTo>
                <a:lnTo>
                  <a:pt x="70103" y="88900"/>
                </a:lnTo>
                <a:lnTo>
                  <a:pt x="68199" y="92710"/>
                </a:lnTo>
                <a:lnTo>
                  <a:pt x="66548" y="95250"/>
                </a:lnTo>
                <a:lnTo>
                  <a:pt x="64515" y="97790"/>
                </a:lnTo>
                <a:lnTo>
                  <a:pt x="59689" y="100330"/>
                </a:lnTo>
                <a:lnTo>
                  <a:pt x="79597" y="100330"/>
                </a:lnTo>
                <a:lnTo>
                  <a:pt x="82930" y="93980"/>
                </a:lnTo>
                <a:lnTo>
                  <a:pt x="84200" y="88900"/>
                </a:lnTo>
                <a:lnTo>
                  <a:pt x="83565" y="83820"/>
                </a:lnTo>
                <a:lnTo>
                  <a:pt x="83057" y="78740"/>
                </a:lnTo>
                <a:lnTo>
                  <a:pt x="80517" y="73660"/>
                </a:lnTo>
                <a:lnTo>
                  <a:pt x="76326" y="68580"/>
                </a:lnTo>
                <a:lnTo>
                  <a:pt x="86105" y="68580"/>
                </a:lnTo>
                <a:lnTo>
                  <a:pt x="90042" y="66040"/>
                </a:lnTo>
                <a:lnTo>
                  <a:pt x="93979" y="64770"/>
                </a:lnTo>
                <a:lnTo>
                  <a:pt x="97027" y="62230"/>
                </a:lnTo>
                <a:lnTo>
                  <a:pt x="98551" y="59690"/>
                </a:lnTo>
                <a:lnTo>
                  <a:pt x="71374" y="59690"/>
                </a:lnTo>
                <a:lnTo>
                  <a:pt x="68833" y="58420"/>
                </a:lnTo>
                <a:lnTo>
                  <a:pt x="65024" y="57150"/>
                </a:lnTo>
                <a:lnTo>
                  <a:pt x="59943" y="53340"/>
                </a:lnTo>
                <a:lnTo>
                  <a:pt x="57610" y="52070"/>
                </a:lnTo>
                <a:close/>
              </a:path>
              <a:path w="501015" h="360679">
                <a:moveTo>
                  <a:pt x="86105" y="68580"/>
                </a:moveTo>
                <a:lnTo>
                  <a:pt x="76326" y="68580"/>
                </a:lnTo>
                <a:lnTo>
                  <a:pt x="81533" y="69850"/>
                </a:lnTo>
                <a:lnTo>
                  <a:pt x="86105" y="68580"/>
                </a:lnTo>
                <a:close/>
              </a:path>
              <a:path w="501015" h="360679">
                <a:moveTo>
                  <a:pt x="79645" y="16510"/>
                </a:moveTo>
                <a:lnTo>
                  <a:pt x="56895" y="16510"/>
                </a:lnTo>
                <a:lnTo>
                  <a:pt x="74167" y="26670"/>
                </a:lnTo>
                <a:lnTo>
                  <a:pt x="80263" y="30480"/>
                </a:lnTo>
                <a:lnTo>
                  <a:pt x="84454" y="33020"/>
                </a:lnTo>
                <a:lnTo>
                  <a:pt x="88518" y="38100"/>
                </a:lnTo>
                <a:lnTo>
                  <a:pt x="89661" y="40640"/>
                </a:lnTo>
                <a:lnTo>
                  <a:pt x="89788" y="46990"/>
                </a:lnTo>
                <a:lnTo>
                  <a:pt x="88900" y="49530"/>
                </a:lnTo>
                <a:lnTo>
                  <a:pt x="85470" y="55880"/>
                </a:lnTo>
                <a:lnTo>
                  <a:pt x="83184" y="57150"/>
                </a:lnTo>
                <a:lnTo>
                  <a:pt x="77850" y="59690"/>
                </a:lnTo>
                <a:lnTo>
                  <a:pt x="98551" y="59690"/>
                </a:lnTo>
                <a:lnTo>
                  <a:pt x="101600" y="54610"/>
                </a:lnTo>
                <a:lnTo>
                  <a:pt x="102742" y="49530"/>
                </a:lnTo>
                <a:lnTo>
                  <a:pt x="102615" y="39370"/>
                </a:lnTo>
                <a:lnTo>
                  <a:pt x="83947" y="19050"/>
                </a:lnTo>
                <a:lnTo>
                  <a:pt x="79645" y="165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2"/>
          <p:cNvSpPr/>
          <p:nvPr/>
        </p:nvSpPr>
        <p:spPr>
          <a:xfrm>
            <a:off x="5379720" y="4355591"/>
            <a:ext cx="675005" cy="445770"/>
          </a:xfrm>
          <a:custGeom>
            <a:avLst/>
            <a:gdLst/>
            <a:ahLst/>
            <a:cxnLst/>
            <a:rect l="l" t="t" r="r" b="b"/>
            <a:pathLst>
              <a:path w="675004" h="445770">
                <a:moveTo>
                  <a:pt x="61467" y="322579"/>
                </a:moveTo>
                <a:lnTo>
                  <a:pt x="0" y="360679"/>
                </a:lnTo>
                <a:lnTo>
                  <a:pt x="53085" y="445769"/>
                </a:lnTo>
                <a:lnTo>
                  <a:pt x="79715" y="429259"/>
                </a:lnTo>
                <a:lnTo>
                  <a:pt x="58038" y="429259"/>
                </a:lnTo>
                <a:lnTo>
                  <a:pt x="40004" y="400049"/>
                </a:lnTo>
                <a:lnTo>
                  <a:pt x="56393" y="389889"/>
                </a:lnTo>
                <a:lnTo>
                  <a:pt x="33781" y="389889"/>
                </a:lnTo>
                <a:lnTo>
                  <a:pt x="17525" y="364489"/>
                </a:lnTo>
                <a:lnTo>
                  <a:pt x="67817" y="332739"/>
                </a:lnTo>
                <a:lnTo>
                  <a:pt x="61467" y="322579"/>
                </a:lnTo>
                <a:close/>
              </a:path>
              <a:path w="675004" h="445770">
                <a:moveTo>
                  <a:pt x="110362" y="396239"/>
                </a:moveTo>
                <a:lnTo>
                  <a:pt x="58038" y="429259"/>
                </a:lnTo>
                <a:lnTo>
                  <a:pt x="79715" y="429259"/>
                </a:lnTo>
                <a:lnTo>
                  <a:pt x="116585" y="406399"/>
                </a:lnTo>
                <a:lnTo>
                  <a:pt x="110362" y="396239"/>
                </a:lnTo>
                <a:close/>
              </a:path>
              <a:path w="675004" h="445770">
                <a:moveTo>
                  <a:pt x="101345" y="330199"/>
                </a:moveTo>
                <a:lnTo>
                  <a:pt x="91947" y="336549"/>
                </a:lnTo>
                <a:lnTo>
                  <a:pt x="130428" y="397509"/>
                </a:lnTo>
                <a:lnTo>
                  <a:pt x="140842" y="391159"/>
                </a:lnTo>
                <a:lnTo>
                  <a:pt x="119760" y="358139"/>
                </a:lnTo>
                <a:lnTo>
                  <a:pt x="114934" y="350519"/>
                </a:lnTo>
                <a:lnTo>
                  <a:pt x="113156" y="344169"/>
                </a:lnTo>
                <a:lnTo>
                  <a:pt x="114680" y="339089"/>
                </a:lnTo>
                <a:lnTo>
                  <a:pt x="106806" y="339089"/>
                </a:lnTo>
                <a:lnTo>
                  <a:pt x="101345" y="330199"/>
                </a:lnTo>
                <a:close/>
              </a:path>
              <a:path w="675004" h="445770">
                <a:moveTo>
                  <a:pt x="80899" y="360679"/>
                </a:moveTo>
                <a:lnTo>
                  <a:pt x="33781" y="389889"/>
                </a:lnTo>
                <a:lnTo>
                  <a:pt x="56393" y="389889"/>
                </a:lnTo>
                <a:lnTo>
                  <a:pt x="87121" y="370839"/>
                </a:lnTo>
                <a:lnTo>
                  <a:pt x="80899" y="360679"/>
                </a:lnTo>
                <a:close/>
              </a:path>
              <a:path w="675004" h="445770">
                <a:moveTo>
                  <a:pt x="208660" y="358139"/>
                </a:moveTo>
                <a:lnTo>
                  <a:pt x="197612" y="363219"/>
                </a:lnTo>
                <a:lnTo>
                  <a:pt x="201549" y="369569"/>
                </a:lnTo>
                <a:lnTo>
                  <a:pt x="206882" y="373379"/>
                </a:lnTo>
                <a:lnTo>
                  <a:pt x="213487" y="374649"/>
                </a:lnTo>
                <a:lnTo>
                  <a:pt x="220090" y="374649"/>
                </a:lnTo>
                <a:lnTo>
                  <a:pt x="227075" y="372109"/>
                </a:lnTo>
                <a:lnTo>
                  <a:pt x="234441" y="368299"/>
                </a:lnTo>
                <a:lnTo>
                  <a:pt x="240664" y="364489"/>
                </a:lnTo>
                <a:lnTo>
                  <a:pt x="241776" y="363219"/>
                </a:lnTo>
                <a:lnTo>
                  <a:pt x="213740" y="363219"/>
                </a:lnTo>
                <a:lnTo>
                  <a:pt x="211074" y="361949"/>
                </a:lnTo>
                <a:lnTo>
                  <a:pt x="208660" y="358139"/>
                </a:lnTo>
                <a:close/>
              </a:path>
              <a:path w="675004" h="445770">
                <a:moveTo>
                  <a:pt x="154558" y="325119"/>
                </a:moveTo>
                <a:lnTo>
                  <a:pt x="137287" y="325119"/>
                </a:lnTo>
                <a:lnTo>
                  <a:pt x="139445" y="326389"/>
                </a:lnTo>
                <a:lnTo>
                  <a:pt x="141604" y="328929"/>
                </a:lnTo>
                <a:lnTo>
                  <a:pt x="144017" y="331469"/>
                </a:lnTo>
                <a:lnTo>
                  <a:pt x="146684" y="336549"/>
                </a:lnTo>
                <a:lnTo>
                  <a:pt x="170052" y="373379"/>
                </a:lnTo>
                <a:lnTo>
                  <a:pt x="180466" y="367029"/>
                </a:lnTo>
                <a:lnTo>
                  <a:pt x="156844" y="328929"/>
                </a:lnTo>
                <a:lnTo>
                  <a:pt x="154558" y="325119"/>
                </a:lnTo>
                <a:close/>
              </a:path>
              <a:path w="675004" h="445770">
                <a:moveTo>
                  <a:pt x="245690" y="323849"/>
                </a:moveTo>
                <a:lnTo>
                  <a:pt x="231012" y="323849"/>
                </a:lnTo>
                <a:lnTo>
                  <a:pt x="235330" y="331469"/>
                </a:lnTo>
                <a:lnTo>
                  <a:pt x="237870" y="335279"/>
                </a:lnTo>
                <a:lnTo>
                  <a:pt x="238632" y="337819"/>
                </a:lnTo>
                <a:lnTo>
                  <a:pt x="239902" y="341629"/>
                </a:lnTo>
                <a:lnTo>
                  <a:pt x="239775" y="345439"/>
                </a:lnTo>
                <a:lnTo>
                  <a:pt x="236981" y="353059"/>
                </a:lnTo>
                <a:lnTo>
                  <a:pt x="233806" y="356869"/>
                </a:lnTo>
                <a:lnTo>
                  <a:pt x="228980" y="359409"/>
                </a:lnTo>
                <a:lnTo>
                  <a:pt x="224408" y="361949"/>
                </a:lnTo>
                <a:lnTo>
                  <a:pt x="220344" y="363219"/>
                </a:lnTo>
                <a:lnTo>
                  <a:pt x="241776" y="363219"/>
                </a:lnTo>
                <a:lnTo>
                  <a:pt x="245109" y="359409"/>
                </a:lnTo>
                <a:lnTo>
                  <a:pt x="250697" y="349249"/>
                </a:lnTo>
                <a:lnTo>
                  <a:pt x="251840" y="344169"/>
                </a:lnTo>
                <a:lnTo>
                  <a:pt x="251205" y="339089"/>
                </a:lnTo>
                <a:lnTo>
                  <a:pt x="250697" y="334009"/>
                </a:lnTo>
                <a:lnTo>
                  <a:pt x="247395" y="326389"/>
                </a:lnTo>
                <a:lnTo>
                  <a:pt x="245690" y="323849"/>
                </a:lnTo>
                <a:close/>
              </a:path>
              <a:path w="675004" h="445770">
                <a:moveTo>
                  <a:pt x="194817" y="274319"/>
                </a:moveTo>
                <a:lnTo>
                  <a:pt x="186943" y="275589"/>
                </a:lnTo>
                <a:lnTo>
                  <a:pt x="174243" y="283209"/>
                </a:lnTo>
                <a:lnTo>
                  <a:pt x="170306" y="287019"/>
                </a:lnTo>
                <a:lnTo>
                  <a:pt x="168020" y="293369"/>
                </a:lnTo>
                <a:lnTo>
                  <a:pt x="165607" y="298449"/>
                </a:lnTo>
                <a:lnTo>
                  <a:pt x="172846" y="327659"/>
                </a:lnTo>
                <a:lnTo>
                  <a:pt x="177135" y="334009"/>
                </a:lnTo>
                <a:lnTo>
                  <a:pt x="182006" y="339089"/>
                </a:lnTo>
                <a:lnTo>
                  <a:pt x="187473" y="342899"/>
                </a:lnTo>
                <a:lnTo>
                  <a:pt x="193547" y="345439"/>
                </a:lnTo>
                <a:lnTo>
                  <a:pt x="199909" y="347979"/>
                </a:lnTo>
                <a:lnTo>
                  <a:pt x="206248" y="347979"/>
                </a:lnTo>
                <a:lnTo>
                  <a:pt x="212586" y="346709"/>
                </a:lnTo>
                <a:lnTo>
                  <a:pt x="218947" y="342899"/>
                </a:lnTo>
                <a:lnTo>
                  <a:pt x="225805" y="339089"/>
                </a:lnTo>
                <a:lnTo>
                  <a:pt x="226593" y="337819"/>
                </a:lnTo>
                <a:lnTo>
                  <a:pt x="204469" y="337819"/>
                </a:lnTo>
                <a:lnTo>
                  <a:pt x="199008" y="335279"/>
                </a:lnTo>
                <a:lnTo>
                  <a:pt x="176656" y="307339"/>
                </a:lnTo>
                <a:lnTo>
                  <a:pt x="178434" y="294639"/>
                </a:lnTo>
                <a:lnTo>
                  <a:pt x="181228" y="290829"/>
                </a:lnTo>
                <a:lnTo>
                  <a:pt x="185800" y="288289"/>
                </a:lnTo>
                <a:lnTo>
                  <a:pt x="190626" y="284479"/>
                </a:lnTo>
                <a:lnTo>
                  <a:pt x="220828" y="284479"/>
                </a:lnTo>
                <a:lnTo>
                  <a:pt x="216075" y="276859"/>
                </a:lnTo>
                <a:lnTo>
                  <a:pt x="203200" y="276859"/>
                </a:lnTo>
                <a:lnTo>
                  <a:pt x="194817" y="274319"/>
                </a:lnTo>
                <a:close/>
              </a:path>
              <a:path w="675004" h="445770">
                <a:moveTo>
                  <a:pt x="138937" y="312419"/>
                </a:moveTo>
                <a:lnTo>
                  <a:pt x="135508" y="312419"/>
                </a:lnTo>
                <a:lnTo>
                  <a:pt x="127634" y="313689"/>
                </a:lnTo>
                <a:lnTo>
                  <a:pt x="106806" y="339089"/>
                </a:lnTo>
                <a:lnTo>
                  <a:pt x="114680" y="339089"/>
                </a:lnTo>
                <a:lnTo>
                  <a:pt x="116077" y="334009"/>
                </a:lnTo>
                <a:lnTo>
                  <a:pt x="118999" y="330199"/>
                </a:lnTo>
                <a:lnTo>
                  <a:pt x="123570" y="327659"/>
                </a:lnTo>
                <a:lnTo>
                  <a:pt x="126237" y="325119"/>
                </a:lnTo>
                <a:lnTo>
                  <a:pt x="154558" y="325119"/>
                </a:lnTo>
                <a:lnTo>
                  <a:pt x="153796" y="323849"/>
                </a:lnTo>
                <a:lnTo>
                  <a:pt x="151510" y="321309"/>
                </a:lnTo>
                <a:lnTo>
                  <a:pt x="149859" y="318769"/>
                </a:lnTo>
                <a:lnTo>
                  <a:pt x="147446" y="316229"/>
                </a:lnTo>
                <a:lnTo>
                  <a:pt x="144779" y="314959"/>
                </a:lnTo>
                <a:lnTo>
                  <a:pt x="138937" y="312419"/>
                </a:lnTo>
                <a:close/>
              </a:path>
              <a:path w="675004" h="445770">
                <a:moveTo>
                  <a:pt x="220828" y="284479"/>
                </a:moveTo>
                <a:lnTo>
                  <a:pt x="195833" y="284479"/>
                </a:lnTo>
                <a:lnTo>
                  <a:pt x="207263" y="288289"/>
                </a:lnTo>
                <a:lnTo>
                  <a:pt x="212470" y="292099"/>
                </a:lnTo>
                <a:lnTo>
                  <a:pt x="217169" y="299719"/>
                </a:lnTo>
                <a:lnTo>
                  <a:pt x="222122" y="307339"/>
                </a:lnTo>
                <a:lnTo>
                  <a:pt x="224154" y="314959"/>
                </a:lnTo>
                <a:lnTo>
                  <a:pt x="223138" y="320039"/>
                </a:lnTo>
                <a:lnTo>
                  <a:pt x="222250" y="326389"/>
                </a:lnTo>
                <a:lnTo>
                  <a:pt x="219328" y="330199"/>
                </a:lnTo>
                <a:lnTo>
                  <a:pt x="209676" y="336549"/>
                </a:lnTo>
                <a:lnTo>
                  <a:pt x="204469" y="337819"/>
                </a:lnTo>
                <a:lnTo>
                  <a:pt x="226593" y="337819"/>
                </a:lnTo>
                <a:lnTo>
                  <a:pt x="229742" y="332739"/>
                </a:lnTo>
                <a:lnTo>
                  <a:pt x="231012" y="323849"/>
                </a:lnTo>
                <a:lnTo>
                  <a:pt x="245690" y="323849"/>
                </a:lnTo>
                <a:lnTo>
                  <a:pt x="241426" y="317499"/>
                </a:lnTo>
                <a:lnTo>
                  <a:pt x="220828" y="284479"/>
                </a:lnTo>
                <a:close/>
              </a:path>
              <a:path w="675004" h="445770">
                <a:moveTo>
                  <a:pt x="235584" y="246379"/>
                </a:moveTo>
                <a:lnTo>
                  <a:pt x="225170" y="253999"/>
                </a:lnTo>
                <a:lnTo>
                  <a:pt x="263651" y="314959"/>
                </a:lnTo>
                <a:lnTo>
                  <a:pt x="274065" y="308609"/>
                </a:lnTo>
                <a:lnTo>
                  <a:pt x="235584" y="246379"/>
                </a:lnTo>
                <a:close/>
              </a:path>
              <a:path w="675004" h="445770">
                <a:moveTo>
                  <a:pt x="260350" y="231139"/>
                </a:moveTo>
                <a:lnTo>
                  <a:pt x="250951" y="237489"/>
                </a:lnTo>
                <a:lnTo>
                  <a:pt x="289432" y="298449"/>
                </a:lnTo>
                <a:lnTo>
                  <a:pt x="299846" y="292099"/>
                </a:lnTo>
                <a:lnTo>
                  <a:pt x="278891" y="259079"/>
                </a:lnTo>
                <a:lnTo>
                  <a:pt x="273938" y="250189"/>
                </a:lnTo>
                <a:lnTo>
                  <a:pt x="272160" y="243839"/>
                </a:lnTo>
                <a:lnTo>
                  <a:pt x="273467" y="240029"/>
                </a:lnTo>
                <a:lnTo>
                  <a:pt x="265810" y="240029"/>
                </a:lnTo>
                <a:lnTo>
                  <a:pt x="260350" y="231139"/>
                </a:lnTo>
                <a:close/>
              </a:path>
              <a:path w="675004" h="445770">
                <a:moveTo>
                  <a:pt x="208152" y="264159"/>
                </a:moveTo>
                <a:lnTo>
                  <a:pt x="198500" y="269239"/>
                </a:lnTo>
                <a:lnTo>
                  <a:pt x="203200" y="276859"/>
                </a:lnTo>
                <a:lnTo>
                  <a:pt x="216075" y="276859"/>
                </a:lnTo>
                <a:lnTo>
                  <a:pt x="208152" y="264159"/>
                </a:lnTo>
                <a:close/>
              </a:path>
              <a:path w="675004" h="445770">
                <a:moveTo>
                  <a:pt x="313658" y="226059"/>
                </a:moveTo>
                <a:lnTo>
                  <a:pt x="296417" y="226059"/>
                </a:lnTo>
                <a:lnTo>
                  <a:pt x="298576" y="227329"/>
                </a:lnTo>
                <a:lnTo>
                  <a:pt x="300608" y="229869"/>
                </a:lnTo>
                <a:lnTo>
                  <a:pt x="303021" y="232409"/>
                </a:lnTo>
                <a:lnTo>
                  <a:pt x="305688" y="236219"/>
                </a:lnTo>
                <a:lnTo>
                  <a:pt x="329056" y="274319"/>
                </a:lnTo>
                <a:lnTo>
                  <a:pt x="339597" y="267969"/>
                </a:lnTo>
                <a:lnTo>
                  <a:pt x="315849" y="229869"/>
                </a:lnTo>
                <a:lnTo>
                  <a:pt x="313658" y="226059"/>
                </a:lnTo>
                <a:close/>
              </a:path>
              <a:path w="675004" h="445770">
                <a:moveTo>
                  <a:pt x="360324" y="173989"/>
                </a:moveTo>
                <a:lnTo>
                  <a:pt x="353933" y="173989"/>
                </a:lnTo>
                <a:lnTo>
                  <a:pt x="347612" y="175259"/>
                </a:lnTo>
                <a:lnTo>
                  <a:pt x="325332" y="207009"/>
                </a:lnTo>
                <a:lnTo>
                  <a:pt x="326342" y="214629"/>
                </a:lnTo>
                <a:lnTo>
                  <a:pt x="355472" y="247649"/>
                </a:lnTo>
                <a:lnTo>
                  <a:pt x="362069" y="248919"/>
                </a:lnTo>
                <a:lnTo>
                  <a:pt x="368712" y="248919"/>
                </a:lnTo>
                <a:lnTo>
                  <a:pt x="375404" y="246379"/>
                </a:lnTo>
                <a:lnTo>
                  <a:pt x="382142" y="242569"/>
                </a:lnTo>
                <a:lnTo>
                  <a:pt x="389254" y="238759"/>
                </a:lnTo>
                <a:lnTo>
                  <a:pt x="366267" y="238759"/>
                </a:lnTo>
                <a:lnTo>
                  <a:pt x="354838" y="236219"/>
                </a:lnTo>
                <a:lnTo>
                  <a:pt x="349757" y="231139"/>
                </a:lnTo>
                <a:lnTo>
                  <a:pt x="345058" y="224789"/>
                </a:lnTo>
                <a:lnTo>
                  <a:pt x="359727" y="215899"/>
                </a:lnTo>
                <a:lnTo>
                  <a:pt x="340359" y="215899"/>
                </a:lnTo>
                <a:lnTo>
                  <a:pt x="337312" y="210819"/>
                </a:lnTo>
                <a:lnTo>
                  <a:pt x="336422" y="204469"/>
                </a:lnTo>
                <a:lnTo>
                  <a:pt x="338963" y="194309"/>
                </a:lnTo>
                <a:lnTo>
                  <a:pt x="342010" y="190499"/>
                </a:lnTo>
                <a:lnTo>
                  <a:pt x="346837" y="187959"/>
                </a:lnTo>
                <a:lnTo>
                  <a:pt x="352170" y="184149"/>
                </a:lnTo>
                <a:lnTo>
                  <a:pt x="381778" y="184149"/>
                </a:lnTo>
                <a:lnTo>
                  <a:pt x="379047" y="181609"/>
                </a:lnTo>
                <a:lnTo>
                  <a:pt x="373131" y="177799"/>
                </a:lnTo>
                <a:lnTo>
                  <a:pt x="366775" y="175259"/>
                </a:lnTo>
                <a:lnTo>
                  <a:pt x="360324" y="173989"/>
                </a:lnTo>
                <a:close/>
              </a:path>
              <a:path w="675004" h="445770">
                <a:moveTo>
                  <a:pt x="220979" y="223519"/>
                </a:moveTo>
                <a:lnTo>
                  <a:pt x="210565" y="229869"/>
                </a:lnTo>
                <a:lnTo>
                  <a:pt x="218058" y="242569"/>
                </a:lnTo>
                <a:lnTo>
                  <a:pt x="228472" y="234949"/>
                </a:lnTo>
                <a:lnTo>
                  <a:pt x="220979" y="223519"/>
                </a:lnTo>
                <a:close/>
              </a:path>
              <a:path w="675004" h="445770">
                <a:moveTo>
                  <a:pt x="294639" y="212089"/>
                </a:moveTo>
                <a:lnTo>
                  <a:pt x="286638" y="213359"/>
                </a:lnTo>
                <a:lnTo>
                  <a:pt x="282828" y="215899"/>
                </a:lnTo>
                <a:lnTo>
                  <a:pt x="279145" y="217169"/>
                </a:lnTo>
                <a:lnTo>
                  <a:pt x="273472" y="222249"/>
                </a:lnTo>
                <a:lnTo>
                  <a:pt x="269382" y="227329"/>
                </a:lnTo>
                <a:lnTo>
                  <a:pt x="266840" y="233679"/>
                </a:lnTo>
                <a:lnTo>
                  <a:pt x="265810" y="240029"/>
                </a:lnTo>
                <a:lnTo>
                  <a:pt x="273467" y="240029"/>
                </a:lnTo>
                <a:lnTo>
                  <a:pt x="275208" y="234949"/>
                </a:lnTo>
                <a:lnTo>
                  <a:pt x="278129" y="231139"/>
                </a:lnTo>
                <a:lnTo>
                  <a:pt x="285368" y="226059"/>
                </a:lnTo>
                <a:lnTo>
                  <a:pt x="313658" y="226059"/>
                </a:lnTo>
                <a:lnTo>
                  <a:pt x="312927" y="224789"/>
                </a:lnTo>
                <a:lnTo>
                  <a:pt x="310514" y="222249"/>
                </a:lnTo>
                <a:lnTo>
                  <a:pt x="308990" y="219709"/>
                </a:lnTo>
                <a:lnTo>
                  <a:pt x="306450" y="217169"/>
                </a:lnTo>
                <a:lnTo>
                  <a:pt x="303783" y="215899"/>
                </a:lnTo>
                <a:lnTo>
                  <a:pt x="297941" y="213359"/>
                </a:lnTo>
                <a:lnTo>
                  <a:pt x="294639" y="212089"/>
                </a:lnTo>
                <a:close/>
              </a:path>
              <a:path w="675004" h="445770">
                <a:moveTo>
                  <a:pt x="396875" y="205739"/>
                </a:moveTo>
                <a:lnTo>
                  <a:pt x="385190" y="212089"/>
                </a:lnTo>
                <a:lnTo>
                  <a:pt x="386333" y="217169"/>
                </a:lnTo>
                <a:lnTo>
                  <a:pt x="386206" y="222249"/>
                </a:lnTo>
                <a:lnTo>
                  <a:pt x="384809" y="224789"/>
                </a:lnTo>
                <a:lnTo>
                  <a:pt x="383285" y="228599"/>
                </a:lnTo>
                <a:lnTo>
                  <a:pt x="380618" y="232409"/>
                </a:lnTo>
                <a:lnTo>
                  <a:pt x="376808" y="234949"/>
                </a:lnTo>
                <a:lnTo>
                  <a:pt x="371728" y="237489"/>
                </a:lnTo>
                <a:lnTo>
                  <a:pt x="366267" y="238759"/>
                </a:lnTo>
                <a:lnTo>
                  <a:pt x="389254" y="238759"/>
                </a:lnTo>
                <a:lnTo>
                  <a:pt x="394080" y="233679"/>
                </a:lnTo>
                <a:lnTo>
                  <a:pt x="396493" y="227329"/>
                </a:lnTo>
                <a:lnTo>
                  <a:pt x="399033" y="220979"/>
                </a:lnTo>
                <a:lnTo>
                  <a:pt x="399033" y="213359"/>
                </a:lnTo>
                <a:lnTo>
                  <a:pt x="396875" y="205739"/>
                </a:lnTo>
                <a:close/>
              </a:path>
              <a:path w="675004" h="445770">
                <a:moveTo>
                  <a:pt x="381778" y="184149"/>
                </a:moveTo>
                <a:lnTo>
                  <a:pt x="357758" y="184149"/>
                </a:lnTo>
                <a:lnTo>
                  <a:pt x="363600" y="185419"/>
                </a:lnTo>
                <a:lnTo>
                  <a:pt x="367283" y="186689"/>
                </a:lnTo>
                <a:lnTo>
                  <a:pt x="371093" y="189229"/>
                </a:lnTo>
                <a:lnTo>
                  <a:pt x="374776" y="194309"/>
                </a:lnTo>
                <a:lnTo>
                  <a:pt x="340359" y="215899"/>
                </a:lnTo>
                <a:lnTo>
                  <a:pt x="359727" y="215899"/>
                </a:lnTo>
                <a:lnTo>
                  <a:pt x="391159" y="196849"/>
                </a:lnTo>
                <a:lnTo>
                  <a:pt x="389508" y="193039"/>
                </a:lnTo>
                <a:lnTo>
                  <a:pt x="384510" y="186689"/>
                </a:lnTo>
                <a:lnTo>
                  <a:pt x="381778" y="184149"/>
                </a:lnTo>
                <a:close/>
              </a:path>
              <a:path w="675004" h="445770">
                <a:moveTo>
                  <a:pt x="426291" y="132079"/>
                </a:moveTo>
                <a:lnTo>
                  <a:pt x="393876" y="152399"/>
                </a:lnTo>
                <a:lnTo>
                  <a:pt x="391352" y="166369"/>
                </a:lnTo>
                <a:lnTo>
                  <a:pt x="392318" y="173989"/>
                </a:lnTo>
                <a:lnTo>
                  <a:pt x="421385" y="207009"/>
                </a:lnTo>
                <a:lnTo>
                  <a:pt x="427982" y="208279"/>
                </a:lnTo>
                <a:lnTo>
                  <a:pt x="441317" y="205739"/>
                </a:lnTo>
                <a:lnTo>
                  <a:pt x="448055" y="201929"/>
                </a:lnTo>
                <a:lnTo>
                  <a:pt x="455294" y="198119"/>
                </a:lnTo>
                <a:lnTo>
                  <a:pt x="456260" y="196849"/>
                </a:lnTo>
                <a:lnTo>
                  <a:pt x="432180" y="196849"/>
                </a:lnTo>
                <a:lnTo>
                  <a:pt x="420877" y="194309"/>
                </a:lnTo>
                <a:lnTo>
                  <a:pt x="415670" y="190499"/>
                </a:lnTo>
                <a:lnTo>
                  <a:pt x="411099" y="184149"/>
                </a:lnTo>
                <a:lnTo>
                  <a:pt x="425091" y="175259"/>
                </a:lnTo>
                <a:lnTo>
                  <a:pt x="406272" y="175259"/>
                </a:lnTo>
                <a:lnTo>
                  <a:pt x="403225" y="168909"/>
                </a:lnTo>
                <a:lnTo>
                  <a:pt x="402463" y="163829"/>
                </a:lnTo>
                <a:lnTo>
                  <a:pt x="405002" y="153669"/>
                </a:lnTo>
                <a:lnTo>
                  <a:pt x="407924" y="149859"/>
                </a:lnTo>
                <a:lnTo>
                  <a:pt x="412750" y="146049"/>
                </a:lnTo>
                <a:lnTo>
                  <a:pt x="418083" y="143509"/>
                </a:lnTo>
                <a:lnTo>
                  <a:pt x="423671" y="142239"/>
                </a:lnTo>
                <a:lnTo>
                  <a:pt x="447155" y="142239"/>
                </a:lnTo>
                <a:lnTo>
                  <a:pt x="444976" y="139699"/>
                </a:lnTo>
                <a:lnTo>
                  <a:pt x="439098" y="135889"/>
                </a:lnTo>
                <a:lnTo>
                  <a:pt x="432815" y="133349"/>
                </a:lnTo>
                <a:lnTo>
                  <a:pt x="426291" y="132079"/>
                </a:lnTo>
                <a:close/>
              </a:path>
              <a:path w="675004" h="445770">
                <a:moveTo>
                  <a:pt x="462788" y="165099"/>
                </a:moveTo>
                <a:lnTo>
                  <a:pt x="451103" y="170179"/>
                </a:lnTo>
                <a:lnTo>
                  <a:pt x="452374" y="175259"/>
                </a:lnTo>
                <a:lnTo>
                  <a:pt x="452246" y="180339"/>
                </a:lnTo>
                <a:lnTo>
                  <a:pt x="450722" y="184149"/>
                </a:lnTo>
                <a:lnTo>
                  <a:pt x="449325" y="187959"/>
                </a:lnTo>
                <a:lnTo>
                  <a:pt x="446658" y="190499"/>
                </a:lnTo>
                <a:lnTo>
                  <a:pt x="442849" y="193039"/>
                </a:lnTo>
                <a:lnTo>
                  <a:pt x="437641" y="196849"/>
                </a:lnTo>
                <a:lnTo>
                  <a:pt x="456260" y="196849"/>
                </a:lnTo>
                <a:lnTo>
                  <a:pt x="460120" y="191769"/>
                </a:lnTo>
                <a:lnTo>
                  <a:pt x="464946" y="179069"/>
                </a:lnTo>
                <a:lnTo>
                  <a:pt x="465074" y="172719"/>
                </a:lnTo>
                <a:lnTo>
                  <a:pt x="462788" y="165099"/>
                </a:lnTo>
                <a:close/>
              </a:path>
              <a:path w="675004" h="445770">
                <a:moveTo>
                  <a:pt x="447155" y="142239"/>
                </a:moveTo>
                <a:lnTo>
                  <a:pt x="423671" y="142239"/>
                </a:lnTo>
                <a:lnTo>
                  <a:pt x="429513" y="144779"/>
                </a:lnTo>
                <a:lnTo>
                  <a:pt x="433324" y="146049"/>
                </a:lnTo>
                <a:lnTo>
                  <a:pt x="437006" y="148589"/>
                </a:lnTo>
                <a:lnTo>
                  <a:pt x="440689" y="153669"/>
                </a:lnTo>
                <a:lnTo>
                  <a:pt x="406272" y="175259"/>
                </a:lnTo>
                <a:lnTo>
                  <a:pt x="425091" y="175259"/>
                </a:lnTo>
                <a:lnTo>
                  <a:pt x="457072" y="154939"/>
                </a:lnTo>
                <a:lnTo>
                  <a:pt x="456310" y="153669"/>
                </a:lnTo>
                <a:lnTo>
                  <a:pt x="455802" y="153669"/>
                </a:lnTo>
                <a:lnTo>
                  <a:pt x="455421" y="152399"/>
                </a:lnTo>
                <a:lnTo>
                  <a:pt x="450425" y="146049"/>
                </a:lnTo>
                <a:lnTo>
                  <a:pt x="447155" y="142239"/>
                </a:lnTo>
                <a:close/>
              </a:path>
              <a:path w="675004" h="445770">
                <a:moveTo>
                  <a:pt x="458088" y="107949"/>
                </a:moveTo>
                <a:lnTo>
                  <a:pt x="448690" y="114299"/>
                </a:lnTo>
                <a:lnTo>
                  <a:pt x="487171" y="175259"/>
                </a:lnTo>
                <a:lnTo>
                  <a:pt x="497585" y="168909"/>
                </a:lnTo>
                <a:lnTo>
                  <a:pt x="477519" y="137159"/>
                </a:lnTo>
                <a:lnTo>
                  <a:pt x="474725" y="132079"/>
                </a:lnTo>
                <a:lnTo>
                  <a:pt x="472820" y="128269"/>
                </a:lnTo>
                <a:lnTo>
                  <a:pt x="470915" y="120649"/>
                </a:lnTo>
                <a:lnTo>
                  <a:pt x="470915" y="118109"/>
                </a:lnTo>
                <a:lnTo>
                  <a:pt x="471424" y="116839"/>
                </a:lnTo>
                <a:lnTo>
                  <a:pt x="463930" y="116839"/>
                </a:lnTo>
                <a:lnTo>
                  <a:pt x="458088" y="107949"/>
                </a:lnTo>
                <a:close/>
              </a:path>
              <a:path w="675004" h="445770">
                <a:moveTo>
                  <a:pt x="499363" y="82549"/>
                </a:moveTo>
                <a:lnTo>
                  <a:pt x="488950" y="88899"/>
                </a:lnTo>
                <a:lnTo>
                  <a:pt x="527430" y="149859"/>
                </a:lnTo>
                <a:lnTo>
                  <a:pt x="537844" y="143509"/>
                </a:lnTo>
                <a:lnTo>
                  <a:pt x="499363" y="82549"/>
                </a:lnTo>
                <a:close/>
              </a:path>
              <a:path w="675004" h="445770">
                <a:moveTo>
                  <a:pt x="524128" y="67309"/>
                </a:moveTo>
                <a:lnTo>
                  <a:pt x="514730" y="72389"/>
                </a:lnTo>
                <a:lnTo>
                  <a:pt x="553212" y="134619"/>
                </a:lnTo>
                <a:lnTo>
                  <a:pt x="563626" y="128269"/>
                </a:lnTo>
                <a:lnTo>
                  <a:pt x="542670" y="93979"/>
                </a:lnTo>
                <a:lnTo>
                  <a:pt x="537717" y="86359"/>
                </a:lnTo>
                <a:lnTo>
                  <a:pt x="536066" y="80009"/>
                </a:lnTo>
                <a:lnTo>
                  <a:pt x="537114" y="76199"/>
                </a:lnTo>
                <a:lnTo>
                  <a:pt x="529589" y="76199"/>
                </a:lnTo>
                <a:lnTo>
                  <a:pt x="524128" y="67309"/>
                </a:lnTo>
                <a:close/>
              </a:path>
              <a:path w="675004" h="445770">
                <a:moveTo>
                  <a:pt x="483488" y="95249"/>
                </a:moveTo>
                <a:lnTo>
                  <a:pt x="478408" y="95249"/>
                </a:lnTo>
                <a:lnTo>
                  <a:pt x="474090" y="96519"/>
                </a:lnTo>
                <a:lnTo>
                  <a:pt x="470534" y="97789"/>
                </a:lnTo>
                <a:lnTo>
                  <a:pt x="468121" y="100329"/>
                </a:lnTo>
                <a:lnTo>
                  <a:pt x="466343" y="101599"/>
                </a:lnTo>
                <a:lnTo>
                  <a:pt x="464057" y="107949"/>
                </a:lnTo>
                <a:lnTo>
                  <a:pt x="463719" y="110489"/>
                </a:lnTo>
                <a:lnTo>
                  <a:pt x="463645" y="113029"/>
                </a:lnTo>
                <a:lnTo>
                  <a:pt x="463930" y="116839"/>
                </a:lnTo>
                <a:lnTo>
                  <a:pt x="471424" y="116839"/>
                </a:lnTo>
                <a:lnTo>
                  <a:pt x="472947" y="113029"/>
                </a:lnTo>
                <a:lnTo>
                  <a:pt x="474471" y="110489"/>
                </a:lnTo>
                <a:lnTo>
                  <a:pt x="479297" y="107949"/>
                </a:lnTo>
                <a:lnTo>
                  <a:pt x="482345" y="106679"/>
                </a:lnTo>
                <a:lnTo>
                  <a:pt x="485901" y="106679"/>
                </a:lnTo>
                <a:lnTo>
                  <a:pt x="483488" y="95249"/>
                </a:lnTo>
                <a:close/>
              </a:path>
              <a:path w="675004" h="445770">
                <a:moveTo>
                  <a:pt x="631570" y="95249"/>
                </a:moveTo>
                <a:lnTo>
                  <a:pt x="620394" y="99059"/>
                </a:lnTo>
                <a:lnTo>
                  <a:pt x="624458" y="106679"/>
                </a:lnTo>
                <a:lnTo>
                  <a:pt x="629792" y="110489"/>
                </a:lnTo>
                <a:lnTo>
                  <a:pt x="642874" y="110489"/>
                </a:lnTo>
                <a:lnTo>
                  <a:pt x="649858" y="109219"/>
                </a:lnTo>
                <a:lnTo>
                  <a:pt x="657225" y="104139"/>
                </a:lnTo>
                <a:lnTo>
                  <a:pt x="663447" y="100329"/>
                </a:lnTo>
                <a:lnTo>
                  <a:pt x="664971" y="99059"/>
                </a:lnTo>
                <a:lnTo>
                  <a:pt x="636524" y="99059"/>
                </a:lnTo>
                <a:lnTo>
                  <a:pt x="633983" y="97789"/>
                </a:lnTo>
                <a:lnTo>
                  <a:pt x="631570" y="95249"/>
                </a:lnTo>
                <a:close/>
              </a:path>
              <a:path w="675004" h="445770">
                <a:moveTo>
                  <a:pt x="576706" y="60959"/>
                </a:moveTo>
                <a:lnTo>
                  <a:pt x="557656" y="60959"/>
                </a:lnTo>
                <a:lnTo>
                  <a:pt x="560196" y="62229"/>
                </a:lnTo>
                <a:lnTo>
                  <a:pt x="562355" y="63499"/>
                </a:lnTo>
                <a:lnTo>
                  <a:pt x="564388" y="64769"/>
                </a:lnTo>
                <a:lnTo>
                  <a:pt x="566801" y="67309"/>
                </a:lnTo>
                <a:lnTo>
                  <a:pt x="569467" y="72389"/>
                </a:lnTo>
                <a:lnTo>
                  <a:pt x="592835" y="109219"/>
                </a:lnTo>
                <a:lnTo>
                  <a:pt x="603376" y="102869"/>
                </a:lnTo>
                <a:lnTo>
                  <a:pt x="579754" y="64769"/>
                </a:lnTo>
                <a:lnTo>
                  <a:pt x="576706" y="60959"/>
                </a:lnTo>
                <a:close/>
              </a:path>
              <a:path w="675004" h="445770">
                <a:moveTo>
                  <a:pt x="668813" y="60959"/>
                </a:moveTo>
                <a:lnTo>
                  <a:pt x="653922" y="60959"/>
                </a:lnTo>
                <a:lnTo>
                  <a:pt x="658113" y="67309"/>
                </a:lnTo>
                <a:lnTo>
                  <a:pt x="660653" y="72389"/>
                </a:lnTo>
                <a:lnTo>
                  <a:pt x="661542" y="73659"/>
                </a:lnTo>
                <a:lnTo>
                  <a:pt x="662685" y="78739"/>
                </a:lnTo>
                <a:lnTo>
                  <a:pt x="662685" y="82549"/>
                </a:lnTo>
                <a:lnTo>
                  <a:pt x="661162" y="86359"/>
                </a:lnTo>
                <a:lnTo>
                  <a:pt x="659764" y="88899"/>
                </a:lnTo>
                <a:lnTo>
                  <a:pt x="656589" y="92709"/>
                </a:lnTo>
                <a:lnTo>
                  <a:pt x="647318" y="99059"/>
                </a:lnTo>
                <a:lnTo>
                  <a:pt x="664971" y="99059"/>
                </a:lnTo>
                <a:lnTo>
                  <a:pt x="668019" y="96519"/>
                </a:lnTo>
                <a:lnTo>
                  <a:pt x="670687" y="91439"/>
                </a:lnTo>
                <a:lnTo>
                  <a:pt x="673480" y="86359"/>
                </a:lnTo>
                <a:lnTo>
                  <a:pt x="674624" y="81279"/>
                </a:lnTo>
                <a:lnTo>
                  <a:pt x="673607" y="71119"/>
                </a:lnTo>
                <a:lnTo>
                  <a:pt x="670305" y="63499"/>
                </a:lnTo>
                <a:lnTo>
                  <a:pt x="668813" y="60959"/>
                </a:lnTo>
                <a:close/>
              </a:path>
              <a:path w="675004" h="445770">
                <a:moveTo>
                  <a:pt x="617601" y="10159"/>
                </a:moveTo>
                <a:lnTo>
                  <a:pt x="609853" y="11429"/>
                </a:lnTo>
                <a:lnTo>
                  <a:pt x="602488" y="16509"/>
                </a:lnTo>
                <a:lnTo>
                  <a:pt x="597026" y="19049"/>
                </a:lnTo>
                <a:lnTo>
                  <a:pt x="593216" y="24129"/>
                </a:lnTo>
                <a:lnTo>
                  <a:pt x="590803" y="29209"/>
                </a:lnTo>
                <a:lnTo>
                  <a:pt x="588517" y="34289"/>
                </a:lnTo>
                <a:lnTo>
                  <a:pt x="587755" y="39369"/>
                </a:lnTo>
                <a:lnTo>
                  <a:pt x="588771" y="45719"/>
                </a:lnTo>
                <a:lnTo>
                  <a:pt x="589660" y="52069"/>
                </a:lnTo>
                <a:lnTo>
                  <a:pt x="592074" y="58419"/>
                </a:lnTo>
                <a:lnTo>
                  <a:pt x="595756" y="64769"/>
                </a:lnTo>
                <a:lnTo>
                  <a:pt x="600045" y="71119"/>
                </a:lnTo>
                <a:lnTo>
                  <a:pt x="604916" y="74929"/>
                </a:lnTo>
                <a:lnTo>
                  <a:pt x="610383" y="80009"/>
                </a:lnTo>
                <a:lnTo>
                  <a:pt x="616457" y="82549"/>
                </a:lnTo>
                <a:lnTo>
                  <a:pt x="622766" y="83819"/>
                </a:lnTo>
                <a:lnTo>
                  <a:pt x="629110" y="83819"/>
                </a:lnTo>
                <a:lnTo>
                  <a:pt x="635478" y="82549"/>
                </a:lnTo>
                <a:lnTo>
                  <a:pt x="641857" y="78739"/>
                </a:lnTo>
                <a:lnTo>
                  <a:pt x="648588" y="74929"/>
                </a:lnTo>
                <a:lnTo>
                  <a:pt x="649401" y="73659"/>
                </a:lnTo>
                <a:lnTo>
                  <a:pt x="627379" y="73659"/>
                </a:lnTo>
                <a:lnTo>
                  <a:pt x="621918" y="72389"/>
                </a:lnTo>
                <a:lnTo>
                  <a:pt x="599439" y="43179"/>
                </a:lnTo>
                <a:lnTo>
                  <a:pt x="601217" y="31749"/>
                </a:lnTo>
                <a:lnTo>
                  <a:pt x="604012" y="26669"/>
                </a:lnTo>
                <a:lnTo>
                  <a:pt x="613409" y="21589"/>
                </a:lnTo>
                <a:lnTo>
                  <a:pt x="618616" y="20319"/>
                </a:lnTo>
                <a:lnTo>
                  <a:pt x="643738" y="20319"/>
                </a:lnTo>
                <a:lnTo>
                  <a:pt x="639777" y="13969"/>
                </a:lnTo>
                <a:lnTo>
                  <a:pt x="626109" y="13969"/>
                </a:lnTo>
                <a:lnTo>
                  <a:pt x="617601" y="10159"/>
                </a:lnTo>
                <a:close/>
              </a:path>
              <a:path w="675004" h="445770">
                <a:moveTo>
                  <a:pt x="484758" y="58419"/>
                </a:moveTo>
                <a:lnTo>
                  <a:pt x="474344" y="64769"/>
                </a:lnTo>
                <a:lnTo>
                  <a:pt x="481838" y="77469"/>
                </a:lnTo>
                <a:lnTo>
                  <a:pt x="492251" y="71119"/>
                </a:lnTo>
                <a:lnTo>
                  <a:pt x="484758" y="58419"/>
                </a:lnTo>
                <a:close/>
              </a:path>
              <a:path w="675004" h="445770">
                <a:moveTo>
                  <a:pt x="561847" y="48259"/>
                </a:moveTo>
                <a:lnTo>
                  <a:pt x="554481" y="48259"/>
                </a:lnTo>
                <a:lnTo>
                  <a:pt x="550417" y="49529"/>
                </a:lnTo>
                <a:lnTo>
                  <a:pt x="546607" y="50799"/>
                </a:lnTo>
                <a:lnTo>
                  <a:pt x="542925" y="53339"/>
                </a:lnTo>
                <a:lnTo>
                  <a:pt x="537305" y="57149"/>
                </a:lnTo>
                <a:lnTo>
                  <a:pt x="533209" y="62229"/>
                </a:lnTo>
                <a:lnTo>
                  <a:pt x="530637" y="68579"/>
                </a:lnTo>
                <a:lnTo>
                  <a:pt x="529589" y="76199"/>
                </a:lnTo>
                <a:lnTo>
                  <a:pt x="537114" y="76199"/>
                </a:lnTo>
                <a:lnTo>
                  <a:pt x="537463" y="74929"/>
                </a:lnTo>
                <a:lnTo>
                  <a:pt x="538988" y="69849"/>
                </a:lnTo>
                <a:lnTo>
                  <a:pt x="541908" y="66039"/>
                </a:lnTo>
                <a:lnTo>
                  <a:pt x="546353" y="63499"/>
                </a:lnTo>
                <a:lnTo>
                  <a:pt x="551941" y="60959"/>
                </a:lnTo>
                <a:lnTo>
                  <a:pt x="576706" y="60959"/>
                </a:lnTo>
                <a:lnTo>
                  <a:pt x="574420" y="57149"/>
                </a:lnTo>
                <a:lnTo>
                  <a:pt x="572769" y="55879"/>
                </a:lnTo>
                <a:lnTo>
                  <a:pt x="570356" y="53339"/>
                </a:lnTo>
                <a:lnTo>
                  <a:pt x="567563" y="50799"/>
                </a:lnTo>
                <a:lnTo>
                  <a:pt x="564768" y="49529"/>
                </a:lnTo>
                <a:lnTo>
                  <a:pt x="561847" y="48259"/>
                </a:lnTo>
                <a:close/>
              </a:path>
              <a:path w="675004" h="445770">
                <a:moveTo>
                  <a:pt x="643738" y="20319"/>
                </a:moveTo>
                <a:lnTo>
                  <a:pt x="618616" y="20319"/>
                </a:lnTo>
                <a:lnTo>
                  <a:pt x="624331" y="22859"/>
                </a:lnTo>
                <a:lnTo>
                  <a:pt x="630174" y="24129"/>
                </a:lnTo>
                <a:lnTo>
                  <a:pt x="635380" y="29209"/>
                </a:lnTo>
                <a:lnTo>
                  <a:pt x="640079" y="36829"/>
                </a:lnTo>
                <a:lnTo>
                  <a:pt x="645032" y="44449"/>
                </a:lnTo>
                <a:lnTo>
                  <a:pt x="646938" y="50799"/>
                </a:lnTo>
                <a:lnTo>
                  <a:pt x="627379" y="73659"/>
                </a:lnTo>
                <a:lnTo>
                  <a:pt x="649401" y="73659"/>
                </a:lnTo>
                <a:lnTo>
                  <a:pt x="652652" y="68579"/>
                </a:lnTo>
                <a:lnTo>
                  <a:pt x="653922" y="60959"/>
                </a:lnTo>
                <a:lnTo>
                  <a:pt x="668813" y="60959"/>
                </a:lnTo>
                <a:lnTo>
                  <a:pt x="664337" y="53339"/>
                </a:lnTo>
                <a:lnTo>
                  <a:pt x="643738" y="20319"/>
                </a:lnTo>
                <a:close/>
              </a:path>
              <a:path w="675004" h="445770">
                <a:moveTo>
                  <a:pt x="631063" y="0"/>
                </a:moveTo>
                <a:lnTo>
                  <a:pt x="621410" y="6349"/>
                </a:lnTo>
                <a:lnTo>
                  <a:pt x="626109" y="13969"/>
                </a:lnTo>
                <a:lnTo>
                  <a:pt x="639777" y="13969"/>
                </a:lnTo>
                <a:lnTo>
                  <a:pt x="6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3"/>
          <p:cNvSpPr/>
          <p:nvPr/>
        </p:nvSpPr>
        <p:spPr>
          <a:xfrm>
            <a:off x="6223508" y="1739645"/>
            <a:ext cx="236220" cy="377190"/>
          </a:xfrm>
          <a:custGeom>
            <a:avLst/>
            <a:gdLst/>
            <a:ahLst/>
            <a:cxnLst/>
            <a:rect l="l" t="t" r="r" b="b"/>
            <a:pathLst>
              <a:path w="236220" h="377189">
                <a:moveTo>
                  <a:pt x="4952" y="327151"/>
                </a:moveTo>
                <a:lnTo>
                  <a:pt x="0" y="339470"/>
                </a:lnTo>
                <a:lnTo>
                  <a:pt x="93217" y="376808"/>
                </a:lnTo>
                <a:lnTo>
                  <a:pt x="98170" y="364489"/>
                </a:lnTo>
                <a:lnTo>
                  <a:pt x="54228" y="346963"/>
                </a:lnTo>
                <a:lnTo>
                  <a:pt x="56009" y="342518"/>
                </a:lnTo>
                <a:lnTo>
                  <a:pt x="43306" y="342518"/>
                </a:lnTo>
                <a:lnTo>
                  <a:pt x="4952" y="327151"/>
                </a:lnTo>
                <a:close/>
              </a:path>
              <a:path w="236220" h="377189">
                <a:moveTo>
                  <a:pt x="29337" y="266445"/>
                </a:moveTo>
                <a:lnTo>
                  <a:pt x="24383" y="278764"/>
                </a:lnTo>
                <a:lnTo>
                  <a:pt x="62611" y="294131"/>
                </a:lnTo>
                <a:lnTo>
                  <a:pt x="43306" y="342518"/>
                </a:lnTo>
                <a:lnTo>
                  <a:pt x="56009" y="342518"/>
                </a:lnTo>
                <a:lnTo>
                  <a:pt x="73659" y="298450"/>
                </a:lnTo>
                <a:lnTo>
                  <a:pt x="109238" y="298450"/>
                </a:lnTo>
                <a:lnTo>
                  <a:pt x="29337" y="266445"/>
                </a:lnTo>
                <a:close/>
              </a:path>
              <a:path w="236220" h="377189">
                <a:moveTo>
                  <a:pt x="109238" y="298450"/>
                </a:moveTo>
                <a:lnTo>
                  <a:pt x="73659" y="298450"/>
                </a:lnTo>
                <a:lnTo>
                  <a:pt x="117601" y="316102"/>
                </a:lnTo>
                <a:lnTo>
                  <a:pt x="122554" y="303783"/>
                </a:lnTo>
                <a:lnTo>
                  <a:pt x="109238" y="298450"/>
                </a:lnTo>
                <a:close/>
              </a:path>
              <a:path w="236220" h="377189">
                <a:moveTo>
                  <a:pt x="103758" y="209565"/>
                </a:moveTo>
                <a:lnTo>
                  <a:pt x="69887" y="236874"/>
                </a:lnTo>
                <a:lnTo>
                  <a:pt x="69277" y="243966"/>
                </a:lnTo>
                <a:lnTo>
                  <a:pt x="70026" y="250106"/>
                </a:lnTo>
                <a:lnTo>
                  <a:pt x="103203" y="278385"/>
                </a:lnTo>
                <a:lnTo>
                  <a:pt x="110680" y="279511"/>
                </a:lnTo>
                <a:lnTo>
                  <a:pt x="117681" y="279183"/>
                </a:lnTo>
                <a:lnTo>
                  <a:pt x="124205" y="277367"/>
                </a:lnTo>
                <a:lnTo>
                  <a:pt x="130085" y="274272"/>
                </a:lnTo>
                <a:lnTo>
                  <a:pt x="135143" y="269938"/>
                </a:lnTo>
                <a:lnTo>
                  <a:pt x="136828" y="267715"/>
                </a:lnTo>
                <a:lnTo>
                  <a:pt x="116331" y="267715"/>
                </a:lnTo>
                <a:lnTo>
                  <a:pt x="109854" y="267462"/>
                </a:lnTo>
                <a:lnTo>
                  <a:pt x="102234" y="264921"/>
                </a:lnTo>
                <a:lnTo>
                  <a:pt x="103968" y="260603"/>
                </a:lnTo>
                <a:lnTo>
                  <a:pt x="93090" y="260603"/>
                </a:lnTo>
                <a:lnTo>
                  <a:pt x="87375" y="257809"/>
                </a:lnTo>
                <a:lnTo>
                  <a:pt x="83438" y="253873"/>
                </a:lnTo>
                <a:lnTo>
                  <a:pt x="79375" y="243966"/>
                </a:lnTo>
                <a:lnTo>
                  <a:pt x="79375" y="238887"/>
                </a:lnTo>
                <a:lnTo>
                  <a:pt x="81406" y="233552"/>
                </a:lnTo>
                <a:lnTo>
                  <a:pt x="83819" y="227837"/>
                </a:lnTo>
                <a:lnTo>
                  <a:pt x="87883" y="223900"/>
                </a:lnTo>
                <a:lnTo>
                  <a:pt x="93725" y="222123"/>
                </a:lnTo>
                <a:lnTo>
                  <a:pt x="97536" y="220852"/>
                </a:lnTo>
                <a:lnTo>
                  <a:pt x="119929" y="220852"/>
                </a:lnTo>
                <a:lnTo>
                  <a:pt x="122427" y="214629"/>
                </a:lnTo>
                <a:lnTo>
                  <a:pt x="121157" y="213994"/>
                </a:lnTo>
                <a:lnTo>
                  <a:pt x="120141" y="213613"/>
                </a:lnTo>
                <a:lnTo>
                  <a:pt x="111331" y="210742"/>
                </a:lnTo>
                <a:lnTo>
                  <a:pt x="103758" y="209565"/>
                </a:lnTo>
                <a:close/>
              </a:path>
              <a:path w="236220" h="377189">
                <a:moveTo>
                  <a:pt x="132841" y="219201"/>
                </a:moveTo>
                <a:lnTo>
                  <a:pt x="126618" y="230377"/>
                </a:lnTo>
                <a:lnTo>
                  <a:pt x="130809" y="234061"/>
                </a:lnTo>
                <a:lnTo>
                  <a:pt x="133350" y="237870"/>
                </a:lnTo>
                <a:lnTo>
                  <a:pt x="135381" y="245490"/>
                </a:lnTo>
                <a:lnTo>
                  <a:pt x="135127" y="249554"/>
                </a:lnTo>
                <a:lnTo>
                  <a:pt x="133300" y="253873"/>
                </a:lnTo>
                <a:lnTo>
                  <a:pt x="131190" y="259333"/>
                </a:lnTo>
                <a:lnTo>
                  <a:pt x="127253" y="263270"/>
                </a:lnTo>
                <a:lnTo>
                  <a:pt x="121792" y="265429"/>
                </a:lnTo>
                <a:lnTo>
                  <a:pt x="116331" y="267715"/>
                </a:lnTo>
                <a:lnTo>
                  <a:pt x="136828" y="267715"/>
                </a:lnTo>
                <a:lnTo>
                  <a:pt x="139368" y="264366"/>
                </a:lnTo>
                <a:lnTo>
                  <a:pt x="142747" y="257555"/>
                </a:lnTo>
                <a:lnTo>
                  <a:pt x="145922" y="249681"/>
                </a:lnTo>
                <a:lnTo>
                  <a:pt x="146557" y="242569"/>
                </a:lnTo>
                <a:lnTo>
                  <a:pt x="143001" y="229362"/>
                </a:lnTo>
                <a:lnTo>
                  <a:pt x="139048" y="223762"/>
                </a:lnTo>
                <a:lnTo>
                  <a:pt x="132841" y="219201"/>
                </a:lnTo>
                <a:close/>
              </a:path>
              <a:path w="236220" h="377189">
                <a:moveTo>
                  <a:pt x="119929" y="220852"/>
                </a:moveTo>
                <a:lnTo>
                  <a:pt x="97536" y="220852"/>
                </a:lnTo>
                <a:lnTo>
                  <a:pt x="102362" y="221106"/>
                </a:lnTo>
                <a:lnTo>
                  <a:pt x="108203" y="222884"/>
                </a:lnTo>
                <a:lnTo>
                  <a:pt x="93090" y="260603"/>
                </a:lnTo>
                <a:lnTo>
                  <a:pt x="103968" y="260603"/>
                </a:lnTo>
                <a:lnTo>
                  <a:pt x="119929" y="220852"/>
                </a:lnTo>
                <a:close/>
              </a:path>
              <a:path w="236220" h="377189">
                <a:moveTo>
                  <a:pt x="158542" y="149605"/>
                </a:moveTo>
                <a:lnTo>
                  <a:pt x="121919" y="149605"/>
                </a:lnTo>
                <a:lnTo>
                  <a:pt x="125602" y="149732"/>
                </a:lnTo>
                <a:lnTo>
                  <a:pt x="130301" y="151637"/>
                </a:lnTo>
                <a:lnTo>
                  <a:pt x="130682" y="151764"/>
                </a:lnTo>
                <a:lnTo>
                  <a:pt x="131699" y="152273"/>
                </a:lnTo>
                <a:lnTo>
                  <a:pt x="133222" y="152907"/>
                </a:lnTo>
                <a:lnTo>
                  <a:pt x="133040" y="156463"/>
                </a:lnTo>
                <a:lnTo>
                  <a:pt x="132920" y="158114"/>
                </a:lnTo>
                <a:lnTo>
                  <a:pt x="131571" y="165226"/>
                </a:lnTo>
                <a:lnTo>
                  <a:pt x="127762" y="179577"/>
                </a:lnTo>
                <a:lnTo>
                  <a:pt x="127000" y="183261"/>
                </a:lnTo>
                <a:lnTo>
                  <a:pt x="126618" y="185800"/>
                </a:lnTo>
                <a:lnTo>
                  <a:pt x="126384" y="187832"/>
                </a:lnTo>
                <a:lnTo>
                  <a:pt x="126355" y="192150"/>
                </a:lnTo>
                <a:lnTo>
                  <a:pt x="126460" y="192786"/>
                </a:lnTo>
                <a:lnTo>
                  <a:pt x="127177" y="195706"/>
                </a:lnTo>
                <a:lnTo>
                  <a:pt x="127762" y="198627"/>
                </a:lnTo>
                <a:lnTo>
                  <a:pt x="129158" y="201421"/>
                </a:lnTo>
                <a:lnTo>
                  <a:pt x="131317" y="203962"/>
                </a:lnTo>
                <a:lnTo>
                  <a:pt x="133476" y="206628"/>
                </a:lnTo>
                <a:lnTo>
                  <a:pt x="136143" y="208533"/>
                </a:lnTo>
                <a:lnTo>
                  <a:pt x="139445" y="209930"/>
                </a:lnTo>
                <a:lnTo>
                  <a:pt x="145161" y="212216"/>
                </a:lnTo>
                <a:lnTo>
                  <a:pt x="150494" y="211962"/>
                </a:lnTo>
                <a:lnTo>
                  <a:pt x="155701" y="209550"/>
                </a:lnTo>
                <a:lnTo>
                  <a:pt x="160908" y="207009"/>
                </a:lnTo>
                <a:lnTo>
                  <a:pt x="165100" y="201929"/>
                </a:lnTo>
                <a:lnTo>
                  <a:pt x="166363" y="198754"/>
                </a:lnTo>
                <a:lnTo>
                  <a:pt x="147065" y="198754"/>
                </a:lnTo>
                <a:lnTo>
                  <a:pt x="144017" y="197612"/>
                </a:lnTo>
                <a:lnTo>
                  <a:pt x="137339" y="185165"/>
                </a:lnTo>
                <a:lnTo>
                  <a:pt x="137794" y="181863"/>
                </a:lnTo>
                <a:lnTo>
                  <a:pt x="139565" y="174878"/>
                </a:lnTo>
                <a:lnTo>
                  <a:pt x="141224" y="168148"/>
                </a:lnTo>
                <a:lnTo>
                  <a:pt x="142239" y="161289"/>
                </a:lnTo>
                <a:lnTo>
                  <a:pt x="142239" y="156463"/>
                </a:lnTo>
                <a:lnTo>
                  <a:pt x="181518" y="156463"/>
                </a:lnTo>
                <a:lnTo>
                  <a:pt x="181968" y="155320"/>
                </a:lnTo>
                <a:lnTo>
                  <a:pt x="178942" y="155320"/>
                </a:lnTo>
                <a:lnTo>
                  <a:pt x="175894" y="155193"/>
                </a:lnTo>
                <a:lnTo>
                  <a:pt x="169925" y="153924"/>
                </a:lnTo>
                <a:lnTo>
                  <a:pt x="163067" y="151383"/>
                </a:lnTo>
                <a:lnTo>
                  <a:pt x="158542" y="149605"/>
                </a:lnTo>
                <a:close/>
              </a:path>
              <a:path w="236220" h="377189">
                <a:moveTo>
                  <a:pt x="181518" y="156463"/>
                </a:moveTo>
                <a:lnTo>
                  <a:pt x="142239" y="156463"/>
                </a:lnTo>
                <a:lnTo>
                  <a:pt x="146430" y="158114"/>
                </a:lnTo>
                <a:lnTo>
                  <a:pt x="151383" y="160146"/>
                </a:lnTo>
                <a:lnTo>
                  <a:pt x="155066" y="162305"/>
                </a:lnTo>
                <a:lnTo>
                  <a:pt x="157099" y="164591"/>
                </a:lnTo>
                <a:lnTo>
                  <a:pt x="159765" y="167512"/>
                </a:lnTo>
                <a:lnTo>
                  <a:pt x="161416" y="171195"/>
                </a:lnTo>
                <a:lnTo>
                  <a:pt x="161944" y="175513"/>
                </a:lnTo>
                <a:lnTo>
                  <a:pt x="162559" y="179577"/>
                </a:lnTo>
                <a:lnTo>
                  <a:pt x="161925" y="183895"/>
                </a:lnTo>
                <a:lnTo>
                  <a:pt x="160146" y="188213"/>
                </a:lnTo>
                <a:lnTo>
                  <a:pt x="158368" y="192658"/>
                </a:lnTo>
                <a:lnTo>
                  <a:pt x="155955" y="195706"/>
                </a:lnTo>
                <a:lnTo>
                  <a:pt x="153034" y="197103"/>
                </a:lnTo>
                <a:lnTo>
                  <a:pt x="150113" y="198627"/>
                </a:lnTo>
                <a:lnTo>
                  <a:pt x="147065" y="198754"/>
                </a:lnTo>
                <a:lnTo>
                  <a:pt x="166363" y="198754"/>
                </a:lnTo>
                <a:lnTo>
                  <a:pt x="169799" y="190118"/>
                </a:lnTo>
                <a:lnTo>
                  <a:pt x="170758" y="185800"/>
                </a:lnTo>
                <a:lnTo>
                  <a:pt x="170878" y="178815"/>
                </a:lnTo>
                <a:lnTo>
                  <a:pt x="170941" y="176529"/>
                </a:lnTo>
                <a:lnTo>
                  <a:pt x="170052" y="171450"/>
                </a:lnTo>
                <a:lnTo>
                  <a:pt x="168147" y="165734"/>
                </a:lnTo>
                <a:lnTo>
                  <a:pt x="177868" y="165734"/>
                </a:lnTo>
                <a:lnTo>
                  <a:pt x="181518" y="156463"/>
                </a:lnTo>
                <a:close/>
              </a:path>
              <a:path w="236220" h="377189">
                <a:moveTo>
                  <a:pt x="122936" y="136778"/>
                </a:moveTo>
                <a:lnTo>
                  <a:pt x="97662" y="168148"/>
                </a:lnTo>
                <a:lnTo>
                  <a:pt x="97580" y="171450"/>
                </a:lnTo>
                <a:lnTo>
                  <a:pt x="97453" y="174878"/>
                </a:lnTo>
                <a:lnTo>
                  <a:pt x="109854" y="195706"/>
                </a:lnTo>
                <a:lnTo>
                  <a:pt x="115824" y="185165"/>
                </a:lnTo>
                <a:lnTo>
                  <a:pt x="111505" y="181990"/>
                </a:lnTo>
                <a:lnTo>
                  <a:pt x="108965" y="178815"/>
                </a:lnTo>
                <a:lnTo>
                  <a:pt x="108044" y="175387"/>
                </a:lnTo>
                <a:lnTo>
                  <a:pt x="107187" y="172084"/>
                </a:lnTo>
                <a:lnTo>
                  <a:pt x="107822" y="167766"/>
                </a:lnTo>
                <a:lnTo>
                  <a:pt x="110034" y="162305"/>
                </a:lnTo>
                <a:lnTo>
                  <a:pt x="112394" y="156590"/>
                </a:lnTo>
                <a:lnTo>
                  <a:pt x="115315" y="152780"/>
                </a:lnTo>
                <a:lnTo>
                  <a:pt x="119125" y="151002"/>
                </a:lnTo>
                <a:lnTo>
                  <a:pt x="121919" y="149605"/>
                </a:lnTo>
                <a:lnTo>
                  <a:pt x="158542" y="149605"/>
                </a:lnTo>
                <a:lnTo>
                  <a:pt x="132079" y="139064"/>
                </a:lnTo>
                <a:lnTo>
                  <a:pt x="128524" y="137794"/>
                </a:lnTo>
                <a:lnTo>
                  <a:pt x="122936" y="136778"/>
                </a:lnTo>
                <a:close/>
              </a:path>
              <a:path w="236220" h="377189">
                <a:moveTo>
                  <a:pt x="177868" y="165734"/>
                </a:moveTo>
                <a:lnTo>
                  <a:pt x="168147" y="165734"/>
                </a:lnTo>
                <a:lnTo>
                  <a:pt x="171450" y="166750"/>
                </a:lnTo>
                <a:lnTo>
                  <a:pt x="174497" y="167004"/>
                </a:lnTo>
                <a:lnTo>
                  <a:pt x="177418" y="166877"/>
                </a:lnTo>
                <a:lnTo>
                  <a:pt x="177868" y="165734"/>
                </a:lnTo>
                <a:close/>
              </a:path>
              <a:path w="236220" h="377189">
                <a:moveTo>
                  <a:pt x="182117" y="154939"/>
                </a:moveTo>
                <a:lnTo>
                  <a:pt x="178942" y="155320"/>
                </a:lnTo>
                <a:lnTo>
                  <a:pt x="181968" y="155320"/>
                </a:lnTo>
                <a:lnTo>
                  <a:pt x="182117" y="154939"/>
                </a:lnTo>
                <a:close/>
              </a:path>
              <a:path w="236220" h="377189">
                <a:moveTo>
                  <a:pt x="99059" y="92455"/>
                </a:moveTo>
                <a:lnTo>
                  <a:pt x="94487" y="103886"/>
                </a:lnTo>
                <a:lnTo>
                  <a:pt x="187578" y="141224"/>
                </a:lnTo>
                <a:lnTo>
                  <a:pt x="192150" y="129793"/>
                </a:lnTo>
                <a:lnTo>
                  <a:pt x="99059" y="92455"/>
                </a:lnTo>
                <a:close/>
              </a:path>
              <a:path w="236220" h="377189">
                <a:moveTo>
                  <a:pt x="174180" y="87121"/>
                </a:moveTo>
                <a:lnTo>
                  <a:pt x="141350" y="87121"/>
                </a:lnTo>
                <a:lnTo>
                  <a:pt x="180086" y="102742"/>
                </a:lnTo>
                <a:lnTo>
                  <a:pt x="186943" y="105409"/>
                </a:lnTo>
                <a:lnTo>
                  <a:pt x="191642" y="106806"/>
                </a:lnTo>
                <a:lnTo>
                  <a:pt x="194182" y="106679"/>
                </a:lnTo>
                <a:lnTo>
                  <a:pt x="196722" y="106679"/>
                </a:lnTo>
                <a:lnTo>
                  <a:pt x="199136" y="105663"/>
                </a:lnTo>
                <a:lnTo>
                  <a:pt x="203580" y="102234"/>
                </a:lnTo>
                <a:lnTo>
                  <a:pt x="205486" y="99187"/>
                </a:lnTo>
                <a:lnTo>
                  <a:pt x="207793" y="93471"/>
                </a:lnTo>
                <a:lnTo>
                  <a:pt x="190753" y="93471"/>
                </a:lnTo>
                <a:lnTo>
                  <a:pt x="188594" y="92837"/>
                </a:lnTo>
                <a:lnTo>
                  <a:pt x="185292" y="91566"/>
                </a:lnTo>
                <a:lnTo>
                  <a:pt x="174180" y="87121"/>
                </a:lnTo>
                <a:close/>
              </a:path>
              <a:path w="236220" h="377189">
                <a:moveTo>
                  <a:pt x="113411" y="62737"/>
                </a:moveTo>
                <a:lnTo>
                  <a:pt x="115696" y="76834"/>
                </a:lnTo>
                <a:lnTo>
                  <a:pt x="132461" y="83565"/>
                </a:lnTo>
                <a:lnTo>
                  <a:pt x="129031" y="91948"/>
                </a:lnTo>
                <a:lnTo>
                  <a:pt x="137921" y="95503"/>
                </a:lnTo>
                <a:lnTo>
                  <a:pt x="141350" y="87121"/>
                </a:lnTo>
                <a:lnTo>
                  <a:pt x="174180" y="87121"/>
                </a:lnTo>
                <a:lnTo>
                  <a:pt x="145922" y="75818"/>
                </a:lnTo>
                <a:lnTo>
                  <a:pt x="147329" y="72262"/>
                </a:lnTo>
                <a:lnTo>
                  <a:pt x="136905" y="72262"/>
                </a:lnTo>
                <a:lnTo>
                  <a:pt x="113411" y="62737"/>
                </a:lnTo>
                <a:close/>
              </a:path>
              <a:path w="236220" h="377189">
                <a:moveTo>
                  <a:pt x="198881" y="83692"/>
                </a:moveTo>
                <a:lnTo>
                  <a:pt x="192912" y="93471"/>
                </a:lnTo>
                <a:lnTo>
                  <a:pt x="207793" y="93471"/>
                </a:lnTo>
                <a:lnTo>
                  <a:pt x="208190" y="92455"/>
                </a:lnTo>
                <a:lnTo>
                  <a:pt x="209041" y="89534"/>
                </a:lnTo>
                <a:lnTo>
                  <a:pt x="209550" y="85978"/>
                </a:lnTo>
                <a:lnTo>
                  <a:pt x="198881" y="83692"/>
                </a:lnTo>
                <a:close/>
              </a:path>
              <a:path w="236220" h="377189">
                <a:moveTo>
                  <a:pt x="125221" y="27177"/>
                </a:moveTo>
                <a:lnTo>
                  <a:pt x="120650" y="38607"/>
                </a:lnTo>
                <a:lnTo>
                  <a:pt x="213740" y="75945"/>
                </a:lnTo>
                <a:lnTo>
                  <a:pt x="218439" y="64515"/>
                </a:lnTo>
                <a:lnTo>
                  <a:pt x="181482" y="49656"/>
                </a:lnTo>
                <a:lnTo>
                  <a:pt x="176149" y="47625"/>
                </a:lnTo>
                <a:lnTo>
                  <a:pt x="172212" y="45338"/>
                </a:lnTo>
                <a:lnTo>
                  <a:pt x="169799" y="42799"/>
                </a:lnTo>
                <a:lnTo>
                  <a:pt x="167392" y="40512"/>
                </a:lnTo>
                <a:lnTo>
                  <a:pt x="158622" y="40512"/>
                </a:lnTo>
                <a:lnTo>
                  <a:pt x="125221" y="27177"/>
                </a:lnTo>
                <a:close/>
              </a:path>
              <a:path w="236220" h="377189">
                <a:moveTo>
                  <a:pt x="141604" y="60705"/>
                </a:moveTo>
                <a:lnTo>
                  <a:pt x="136905" y="72262"/>
                </a:lnTo>
                <a:lnTo>
                  <a:pt x="147329" y="72262"/>
                </a:lnTo>
                <a:lnTo>
                  <a:pt x="150494" y="64262"/>
                </a:lnTo>
                <a:lnTo>
                  <a:pt x="141604" y="60705"/>
                </a:lnTo>
                <a:close/>
              </a:path>
              <a:path w="236220" h="377189">
                <a:moveTo>
                  <a:pt x="181101" y="0"/>
                </a:moveTo>
                <a:lnTo>
                  <a:pt x="154177" y="24764"/>
                </a:lnTo>
                <a:lnTo>
                  <a:pt x="154558" y="32765"/>
                </a:lnTo>
                <a:lnTo>
                  <a:pt x="158622" y="40512"/>
                </a:lnTo>
                <a:lnTo>
                  <a:pt x="167392" y="40512"/>
                </a:lnTo>
                <a:lnTo>
                  <a:pt x="167258" y="40386"/>
                </a:lnTo>
                <a:lnTo>
                  <a:pt x="165734" y="37211"/>
                </a:lnTo>
                <a:lnTo>
                  <a:pt x="165226" y="33527"/>
                </a:lnTo>
                <a:lnTo>
                  <a:pt x="164591" y="29844"/>
                </a:lnTo>
                <a:lnTo>
                  <a:pt x="164972" y="26288"/>
                </a:lnTo>
                <a:lnTo>
                  <a:pt x="166369" y="22987"/>
                </a:lnTo>
                <a:lnTo>
                  <a:pt x="168147" y="18414"/>
                </a:lnTo>
                <a:lnTo>
                  <a:pt x="170941" y="15366"/>
                </a:lnTo>
                <a:lnTo>
                  <a:pt x="178053" y="12573"/>
                </a:lnTo>
                <a:lnTo>
                  <a:pt x="214915" y="12573"/>
                </a:lnTo>
                <a:lnTo>
                  <a:pt x="186436" y="1142"/>
                </a:lnTo>
                <a:lnTo>
                  <a:pt x="181101" y="0"/>
                </a:lnTo>
                <a:close/>
              </a:path>
              <a:path w="236220" h="377189">
                <a:moveTo>
                  <a:pt x="214915" y="12573"/>
                </a:moveTo>
                <a:lnTo>
                  <a:pt x="178053" y="12573"/>
                </a:lnTo>
                <a:lnTo>
                  <a:pt x="182752" y="12953"/>
                </a:lnTo>
                <a:lnTo>
                  <a:pt x="231266" y="32384"/>
                </a:lnTo>
                <a:lnTo>
                  <a:pt x="235838" y="20954"/>
                </a:lnTo>
                <a:lnTo>
                  <a:pt x="214915" y="125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4"/>
          <p:cNvSpPr/>
          <p:nvPr/>
        </p:nvSpPr>
        <p:spPr>
          <a:xfrm>
            <a:off x="4846296" y="1726359"/>
            <a:ext cx="3619500" cy="2847340"/>
          </a:xfrm>
          <a:custGeom>
            <a:avLst/>
            <a:gdLst/>
            <a:ahLst/>
            <a:cxnLst/>
            <a:rect l="l" t="t" r="r" b="b"/>
            <a:pathLst>
              <a:path w="3619500" h="2847340">
                <a:moveTo>
                  <a:pt x="1809750" y="0"/>
                </a:moveTo>
                <a:lnTo>
                  <a:pt x="1302639" y="996441"/>
                </a:lnTo>
                <a:lnTo>
                  <a:pt x="0" y="1087373"/>
                </a:lnTo>
                <a:lnTo>
                  <a:pt x="989202" y="1794128"/>
                </a:lnTo>
                <a:lnTo>
                  <a:pt x="691261" y="2846831"/>
                </a:lnTo>
                <a:lnTo>
                  <a:pt x="1809750" y="2287269"/>
                </a:lnTo>
                <a:lnTo>
                  <a:pt x="2769868" y="2287269"/>
                </a:lnTo>
                <a:lnTo>
                  <a:pt x="2630297" y="1794128"/>
                </a:lnTo>
                <a:lnTo>
                  <a:pt x="3619500" y="1087373"/>
                </a:lnTo>
                <a:lnTo>
                  <a:pt x="2316860" y="996441"/>
                </a:lnTo>
                <a:lnTo>
                  <a:pt x="1809750" y="0"/>
                </a:lnTo>
                <a:close/>
              </a:path>
              <a:path w="3619500" h="2847340">
                <a:moveTo>
                  <a:pt x="2769868" y="2287269"/>
                </a:moveTo>
                <a:lnTo>
                  <a:pt x="1809750" y="2287269"/>
                </a:lnTo>
                <a:lnTo>
                  <a:pt x="2928239" y="2846831"/>
                </a:lnTo>
                <a:lnTo>
                  <a:pt x="2769868" y="2287269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5"/>
          <p:cNvSpPr/>
          <p:nvPr/>
        </p:nvSpPr>
        <p:spPr>
          <a:xfrm>
            <a:off x="4846296" y="1731136"/>
            <a:ext cx="3619500" cy="2847340"/>
          </a:xfrm>
          <a:custGeom>
            <a:avLst/>
            <a:gdLst/>
            <a:ahLst/>
            <a:cxnLst/>
            <a:rect l="l" t="t" r="r" b="b"/>
            <a:pathLst>
              <a:path w="3619500" h="2847340">
                <a:moveTo>
                  <a:pt x="0" y="1087373"/>
                </a:moveTo>
                <a:lnTo>
                  <a:pt x="1302639" y="996441"/>
                </a:lnTo>
                <a:lnTo>
                  <a:pt x="1809750" y="0"/>
                </a:lnTo>
                <a:lnTo>
                  <a:pt x="2316860" y="996441"/>
                </a:lnTo>
                <a:lnTo>
                  <a:pt x="3619500" y="1087373"/>
                </a:lnTo>
                <a:lnTo>
                  <a:pt x="2630297" y="1794128"/>
                </a:lnTo>
                <a:lnTo>
                  <a:pt x="2928239" y="2846831"/>
                </a:lnTo>
                <a:lnTo>
                  <a:pt x="1809750" y="2287269"/>
                </a:lnTo>
                <a:lnTo>
                  <a:pt x="691261" y="2846831"/>
                </a:lnTo>
                <a:lnTo>
                  <a:pt x="989202" y="1794128"/>
                </a:lnTo>
                <a:lnTo>
                  <a:pt x="0" y="1087373"/>
                </a:lnTo>
                <a:close/>
              </a:path>
            </a:pathLst>
          </a:custGeom>
          <a:ln w="9144">
            <a:solidFill>
              <a:srgbClr val="4F6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6"/>
          <p:cNvSpPr txBox="1"/>
          <p:nvPr/>
        </p:nvSpPr>
        <p:spPr>
          <a:xfrm>
            <a:off x="5924712" y="3046130"/>
            <a:ext cx="1548257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/>
            <a:r>
              <a:rPr lang="fi-FI" altLang="fi-FI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br>
              <a:rPr lang="fi-FI" altLang="fi-FI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endParaRPr lang="fi-FI" altLang="fi-FI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29"/>
          <p:cNvSpPr txBox="1"/>
          <p:nvPr/>
        </p:nvSpPr>
        <p:spPr>
          <a:xfrm>
            <a:off x="6492366" y="2335783"/>
            <a:ext cx="38481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135" marR="5080" indent="-52069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Arial"/>
                <a:cs typeface="Arial"/>
              </a:rPr>
              <a:t>Ho</a:t>
            </a:r>
            <a:r>
              <a:rPr sz="1050" spc="0" dirty="0">
                <a:latin typeface="Arial"/>
                <a:cs typeface="Arial"/>
              </a:rPr>
              <a:t>m</a:t>
            </a:r>
            <a:r>
              <a:rPr sz="1050" dirty="0">
                <a:latin typeface="Arial"/>
                <a:cs typeface="Arial"/>
              </a:rPr>
              <a:t>e  Care</a:t>
            </a:r>
            <a:endParaRPr sz="1050">
              <a:latin typeface="Arial"/>
              <a:cs typeface="Arial"/>
            </a:endParaRPr>
          </a:p>
        </p:txBody>
      </p:sp>
      <p:sp>
        <p:nvSpPr>
          <p:cNvPr id="31" name="object 30"/>
          <p:cNvSpPr txBox="1"/>
          <p:nvPr/>
        </p:nvSpPr>
        <p:spPr>
          <a:xfrm>
            <a:off x="7259193" y="2533478"/>
            <a:ext cx="1758950" cy="63309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527050">
              <a:lnSpc>
                <a:spcPct val="100000"/>
              </a:lnSpc>
              <a:spcBef>
                <a:spcPts val="575"/>
              </a:spcBef>
            </a:pPr>
            <a:r>
              <a:rPr sz="1100" spc="-5" dirty="0">
                <a:latin typeface="Arial"/>
                <a:cs typeface="Arial"/>
              </a:rPr>
              <a:t>Tourism </a:t>
            </a:r>
            <a:r>
              <a:rPr sz="1100" dirty="0">
                <a:latin typeface="Arial"/>
                <a:cs typeface="Arial"/>
              </a:rPr>
              <a:t>and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Sports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050" dirty="0">
                <a:latin typeface="Arial"/>
                <a:cs typeface="Arial"/>
              </a:rPr>
              <a:t>Adventure</a:t>
            </a:r>
            <a:endParaRPr sz="1050">
              <a:latin typeface="Arial"/>
              <a:cs typeface="Arial"/>
            </a:endParaRPr>
          </a:p>
          <a:p>
            <a:pPr marL="52069">
              <a:lnSpc>
                <a:spcPct val="100000"/>
              </a:lnSpc>
            </a:pPr>
            <a:r>
              <a:rPr sz="1050" spc="-5" dirty="0">
                <a:latin typeface="Arial"/>
                <a:cs typeface="Arial"/>
              </a:rPr>
              <a:t>Activities</a:t>
            </a:r>
            <a:endParaRPr sz="1050">
              <a:latin typeface="Arial"/>
              <a:cs typeface="Arial"/>
            </a:endParaRPr>
          </a:p>
        </p:txBody>
      </p:sp>
      <p:sp>
        <p:nvSpPr>
          <p:cNvPr id="32" name="object 31"/>
          <p:cNvSpPr txBox="1"/>
          <p:nvPr/>
        </p:nvSpPr>
        <p:spPr>
          <a:xfrm>
            <a:off x="7038213" y="3819855"/>
            <a:ext cx="571500" cy="347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Arial"/>
                <a:cs typeface="Arial"/>
              </a:rPr>
              <a:t>Business</a:t>
            </a:r>
          </a:p>
          <a:p>
            <a:pPr marL="2286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Potential</a:t>
            </a:r>
          </a:p>
        </p:txBody>
      </p:sp>
      <p:sp>
        <p:nvSpPr>
          <p:cNvPr id="33" name="object 32"/>
          <p:cNvSpPr txBox="1"/>
          <p:nvPr/>
        </p:nvSpPr>
        <p:spPr>
          <a:xfrm>
            <a:off x="5827014" y="3794886"/>
            <a:ext cx="66675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3345" marR="5080" indent="-8128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Arial"/>
                <a:cs typeface="Arial"/>
              </a:rPr>
              <a:t>P</a:t>
            </a:r>
            <a:r>
              <a:rPr sz="1050" spc="-5" dirty="0">
                <a:latin typeface="Arial"/>
                <a:cs typeface="Arial"/>
              </a:rPr>
              <a:t>r</a:t>
            </a:r>
            <a:r>
              <a:rPr sz="1050" dirty="0">
                <a:latin typeface="Arial"/>
                <a:cs typeface="Arial"/>
              </a:rPr>
              <a:t>oduction  </a:t>
            </a:r>
            <a:r>
              <a:rPr sz="1050" spc="-5" dirty="0">
                <a:latin typeface="Arial"/>
                <a:cs typeface="Arial"/>
              </a:rPr>
              <a:t>Systems</a:t>
            </a:r>
            <a:endParaRPr sz="1050">
              <a:latin typeface="Arial"/>
              <a:cs typeface="Arial"/>
            </a:endParaRPr>
          </a:p>
        </p:txBody>
      </p:sp>
      <p:sp>
        <p:nvSpPr>
          <p:cNvPr id="34" name="object 33"/>
          <p:cNvSpPr txBox="1"/>
          <p:nvPr/>
        </p:nvSpPr>
        <p:spPr>
          <a:xfrm>
            <a:off x="4893309" y="2899410"/>
            <a:ext cx="150622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Arial"/>
                <a:cs typeface="Arial"/>
              </a:rPr>
              <a:t>Game and</a:t>
            </a:r>
            <a:r>
              <a:rPr sz="1050" spc="-8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Measurement</a:t>
            </a:r>
            <a:endParaRPr sz="1050">
              <a:latin typeface="Arial"/>
              <a:cs typeface="Arial"/>
            </a:endParaRPr>
          </a:p>
        </p:txBody>
      </p:sp>
      <p:sp>
        <p:nvSpPr>
          <p:cNvPr id="35" name="object 34"/>
          <p:cNvSpPr txBox="1"/>
          <p:nvPr/>
        </p:nvSpPr>
        <p:spPr>
          <a:xfrm>
            <a:off x="5271261" y="3059429"/>
            <a:ext cx="75057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Arial"/>
                <a:cs typeface="Arial"/>
              </a:rPr>
              <a:t>Applications</a:t>
            </a:r>
          </a:p>
        </p:txBody>
      </p:sp>
      <p:sp>
        <p:nvSpPr>
          <p:cNvPr id="36" name="object 35"/>
          <p:cNvSpPr txBox="1"/>
          <p:nvPr/>
        </p:nvSpPr>
        <p:spPr>
          <a:xfrm>
            <a:off x="4653153" y="1506727"/>
            <a:ext cx="10407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548ED4"/>
                </a:solidFill>
                <a:latin typeface="Arial"/>
                <a:cs typeface="Arial"/>
              </a:rPr>
              <a:t>Focus</a:t>
            </a:r>
            <a:r>
              <a:rPr sz="1600" spc="-70" dirty="0">
                <a:solidFill>
                  <a:srgbClr val="548ED4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548ED4"/>
                </a:solidFill>
                <a:latin typeface="Arial"/>
                <a:cs typeface="Arial"/>
              </a:rPr>
              <a:t>area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6"/>
          <p:cNvSpPr txBox="1"/>
          <p:nvPr/>
        </p:nvSpPr>
        <p:spPr>
          <a:xfrm>
            <a:off x="7214107" y="1112510"/>
            <a:ext cx="1525270" cy="74104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600" spc="-5" dirty="0">
                <a:solidFill>
                  <a:srgbClr val="548ED4"/>
                </a:solidFill>
                <a:latin typeface="Arial"/>
                <a:cs typeface="Arial"/>
              </a:rPr>
              <a:t>School</a:t>
            </a:r>
            <a:endParaRPr sz="1600">
              <a:latin typeface="Arial"/>
              <a:cs typeface="Arial"/>
            </a:endParaRPr>
          </a:p>
          <a:p>
            <a:pPr marL="327025">
              <a:lnSpc>
                <a:spcPct val="100000"/>
              </a:lnSpc>
              <a:spcBef>
                <a:spcPts val="894"/>
              </a:spcBef>
            </a:pPr>
            <a:r>
              <a:rPr sz="1600" spc="-5" dirty="0">
                <a:solidFill>
                  <a:srgbClr val="548ED4"/>
                </a:solidFill>
                <a:latin typeface="Arial"/>
                <a:cs typeface="Arial"/>
              </a:rPr>
              <a:t>KAMK</a:t>
            </a:r>
            <a:r>
              <a:rPr sz="1600" spc="-65" dirty="0">
                <a:solidFill>
                  <a:srgbClr val="548ED4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548ED4"/>
                </a:solidFill>
                <a:latin typeface="Arial"/>
                <a:cs typeface="Arial"/>
              </a:rPr>
              <a:t>profile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7"/>
          <p:cNvSpPr/>
          <p:nvPr/>
        </p:nvSpPr>
        <p:spPr>
          <a:xfrm>
            <a:off x="5248655" y="1807464"/>
            <a:ext cx="597408" cy="12816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8"/>
          <p:cNvSpPr/>
          <p:nvPr/>
        </p:nvSpPr>
        <p:spPr>
          <a:xfrm>
            <a:off x="5290692" y="1829561"/>
            <a:ext cx="443230" cy="1119505"/>
          </a:xfrm>
          <a:custGeom>
            <a:avLst/>
            <a:gdLst/>
            <a:ahLst/>
            <a:cxnLst/>
            <a:rect l="l" t="t" r="r" b="b"/>
            <a:pathLst>
              <a:path w="443229" h="1119505">
                <a:moveTo>
                  <a:pt x="394697" y="1050873"/>
                </a:moveTo>
                <a:lnTo>
                  <a:pt x="370459" y="1060068"/>
                </a:lnTo>
                <a:lnTo>
                  <a:pt x="434340" y="1118997"/>
                </a:lnTo>
                <a:lnTo>
                  <a:pt x="440014" y="1062989"/>
                </a:lnTo>
                <a:lnTo>
                  <a:pt x="399288" y="1062989"/>
                </a:lnTo>
                <a:lnTo>
                  <a:pt x="394697" y="1050873"/>
                </a:lnTo>
                <a:close/>
              </a:path>
              <a:path w="443229" h="1119505">
                <a:moveTo>
                  <a:pt x="418933" y="1041679"/>
                </a:moveTo>
                <a:lnTo>
                  <a:pt x="394697" y="1050873"/>
                </a:lnTo>
                <a:lnTo>
                  <a:pt x="399288" y="1062989"/>
                </a:lnTo>
                <a:lnTo>
                  <a:pt x="423545" y="1053846"/>
                </a:lnTo>
                <a:lnTo>
                  <a:pt x="418933" y="1041679"/>
                </a:lnTo>
                <a:close/>
              </a:path>
              <a:path w="443229" h="1119505">
                <a:moveTo>
                  <a:pt x="443103" y="1032510"/>
                </a:moveTo>
                <a:lnTo>
                  <a:pt x="418933" y="1041679"/>
                </a:lnTo>
                <a:lnTo>
                  <a:pt x="423545" y="1053846"/>
                </a:lnTo>
                <a:lnTo>
                  <a:pt x="399288" y="1062989"/>
                </a:lnTo>
                <a:lnTo>
                  <a:pt x="440014" y="1062989"/>
                </a:lnTo>
                <a:lnTo>
                  <a:pt x="443103" y="1032510"/>
                </a:lnTo>
                <a:close/>
              </a:path>
              <a:path w="443229" h="1119505">
                <a:moveTo>
                  <a:pt x="24130" y="0"/>
                </a:moveTo>
                <a:lnTo>
                  <a:pt x="0" y="9143"/>
                </a:lnTo>
                <a:lnTo>
                  <a:pt x="394697" y="1050873"/>
                </a:lnTo>
                <a:lnTo>
                  <a:pt x="418933" y="1041679"/>
                </a:lnTo>
                <a:lnTo>
                  <a:pt x="2413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9"/>
          <p:cNvSpPr/>
          <p:nvPr/>
        </p:nvSpPr>
        <p:spPr>
          <a:xfrm>
            <a:off x="6707123" y="1467611"/>
            <a:ext cx="598931" cy="5684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0"/>
          <p:cNvSpPr/>
          <p:nvPr/>
        </p:nvSpPr>
        <p:spPr>
          <a:xfrm>
            <a:off x="6828281" y="1490852"/>
            <a:ext cx="436245" cy="405130"/>
          </a:xfrm>
          <a:custGeom>
            <a:avLst/>
            <a:gdLst/>
            <a:ahLst/>
            <a:cxnLst/>
            <a:rect l="l" t="t" r="r" b="b"/>
            <a:pathLst>
              <a:path w="436245" h="405130">
                <a:moveTo>
                  <a:pt x="30607" y="323469"/>
                </a:moveTo>
                <a:lnTo>
                  <a:pt x="0" y="404749"/>
                </a:lnTo>
                <a:lnTo>
                  <a:pt x="83439" y="380492"/>
                </a:lnTo>
                <a:lnTo>
                  <a:pt x="74025" y="370332"/>
                </a:lnTo>
                <a:lnTo>
                  <a:pt x="56388" y="370332"/>
                </a:lnTo>
                <a:lnTo>
                  <a:pt x="38735" y="351282"/>
                </a:lnTo>
                <a:lnTo>
                  <a:pt x="48231" y="342491"/>
                </a:lnTo>
                <a:lnTo>
                  <a:pt x="30607" y="323469"/>
                </a:lnTo>
                <a:close/>
              </a:path>
              <a:path w="436245" h="405130">
                <a:moveTo>
                  <a:pt x="48231" y="342491"/>
                </a:moveTo>
                <a:lnTo>
                  <a:pt x="38735" y="351282"/>
                </a:lnTo>
                <a:lnTo>
                  <a:pt x="56388" y="370332"/>
                </a:lnTo>
                <a:lnTo>
                  <a:pt x="65882" y="361542"/>
                </a:lnTo>
                <a:lnTo>
                  <a:pt x="48231" y="342491"/>
                </a:lnTo>
                <a:close/>
              </a:path>
              <a:path w="436245" h="405130">
                <a:moveTo>
                  <a:pt x="65882" y="361542"/>
                </a:moveTo>
                <a:lnTo>
                  <a:pt x="56388" y="370332"/>
                </a:lnTo>
                <a:lnTo>
                  <a:pt x="74025" y="370332"/>
                </a:lnTo>
                <a:lnTo>
                  <a:pt x="65882" y="361542"/>
                </a:lnTo>
                <a:close/>
              </a:path>
              <a:path w="436245" h="405130">
                <a:moveTo>
                  <a:pt x="418211" y="0"/>
                </a:moveTo>
                <a:lnTo>
                  <a:pt x="48231" y="342491"/>
                </a:lnTo>
                <a:lnTo>
                  <a:pt x="65882" y="361542"/>
                </a:lnTo>
                <a:lnTo>
                  <a:pt x="435864" y="19050"/>
                </a:lnTo>
                <a:lnTo>
                  <a:pt x="41821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1"/>
          <p:cNvSpPr/>
          <p:nvPr/>
        </p:nvSpPr>
        <p:spPr>
          <a:xfrm>
            <a:off x="6685788" y="1776983"/>
            <a:ext cx="1086611" cy="14051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2"/>
          <p:cNvSpPr/>
          <p:nvPr/>
        </p:nvSpPr>
        <p:spPr>
          <a:xfrm>
            <a:off x="6806945" y="1798954"/>
            <a:ext cx="923290" cy="1243330"/>
          </a:xfrm>
          <a:custGeom>
            <a:avLst/>
            <a:gdLst/>
            <a:ahLst/>
            <a:cxnLst/>
            <a:rect l="l" t="t" r="r" b="b"/>
            <a:pathLst>
              <a:path w="923290" h="1243330">
                <a:moveTo>
                  <a:pt x="14985" y="1157224"/>
                </a:moveTo>
                <a:lnTo>
                  <a:pt x="0" y="1242822"/>
                </a:lnTo>
                <a:lnTo>
                  <a:pt x="77470" y="1203452"/>
                </a:lnTo>
                <a:lnTo>
                  <a:pt x="70603" y="1198372"/>
                </a:lnTo>
                <a:lnTo>
                  <a:pt x="48895" y="1198372"/>
                </a:lnTo>
                <a:lnTo>
                  <a:pt x="28067" y="1183005"/>
                </a:lnTo>
                <a:lnTo>
                  <a:pt x="35760" y="1172594"/>
                </a:lnTo>
                <a:lnTo>
                  <a:pt x="14985" y="1157224"/>
                </a:lnTo>
                <a:close/>
              </a:path>
              <a:path w="923290" h="1243330">
                <a:moveTo>
                  <a:pt x="35760" y="1172594"/>
                </a:moveTo>
                <a:lnTo>
                  <a:pt x="28067" y="1183005"/>
                </a:lnTo>
                <a:lnTo>
                  <a:pt x="48895" y="1198372"/>
                </a:lnTo>
                <a:lnTo>
                  <a:pt x="56569" y="1187989"/>
                </a:lnTo>
                <a:lnTo>
                  <a:pt x="35760" y="1172594"/>
                </a:lnTo>
                <a:close/>
              </a:path>
              <a:path w="923290" h="1243330">
                <a:moveTo>
                  <a:pt x="56569" y="1187989"/>
                </a:moveTo>
                <a:lnTo>
                  <a:pt x="48895" y="1198372"/>
                </a:lnTo>
                <a:lnTo>
                  <a:pt x="70603" y="1198372"/>
                </a:lnTo>
                <a:lnTo>
                  <a:pt x="56569" y="1187989"/>
                </a:lnTo>
                <a:close/>
              </a:path>
              <a:path w="923290" h="1243330">
                <a:moveTo>
                  <a:pt x="902334" y="0"/>
                </a:moveTo>
                <a:lnTo>
                  <a:pt x="35760" y="1172594"/>
                </a:lnTo>
                <a:lnTo>
                  <a:pt x="56569" y="1187989"/>
                </a:lnTo>
                <a:lnTo>
                  <a:pt x="923289" y="15494"/>
                </a:lnTo>
                <a:lnTo>
                  <a:pt x="90233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8505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08085"/>
            <a:ext cx="8229600" cy="1143000"/>
          </a:xfrm>
        </p:spPr>
        <p:txBody>
          <a:bodyPr/>
          <a:lstStyle/>
          <a:p>
            <a:r>
              <a:rPr lang="fi-FI" dirty="0" err="1" smtClean="0"/>
              <a:t>Pedagogical</a:t>
            </a:r>
            <a:r>
              <a:rPr lang="fi-FI" dirty="0" smtClean="0"/>
              <a:t> </a:t>
            </a:r>
            <a:r>
              <a:rPr lang="fi-FI" dirty="0" err="1" smtClean="0"/>
              <a:t>Thinking</a:t>
            </a:r>
            <a:r>
              <a:rPr lang="fi-FI" dirty="0" smtClean="0"/>
              <a:t> in KAMK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86596" y="1485900"/>
            <a:ext cx="8358996" cy="4466326"/>
          </a:xfrm>
        </p:spPr>
        <p:txBody>
          <a:bodyPr/>
          <a:lstStyle/>
          <a:p>
            <a:pPr marL="457200" lvl="1" indent="0">
              <a:buNone/>
            </a:pPr>
            <a:endParaRPr lang="fi-FI" dirty="0" smtClean="0"/>
          </a:p>
          <a:p>
            <a:pPr marL="457200" lvl="1" indent="0">
              <a:buNone/>
            </a:pPr>
            <a:r>
              <a:rPr lang="fi-FI" dirty="0" err="1" smtClean="0"/>
              <a:t>Trends</a:t>
            </a:r>
            <a:r>
              <a:rPr lang="fi-FI" dirty="0" smtClean="0"/>
              <a:t> in </a:t>
            </a:r>
            <a:r>
              <a:rPr lang="fi-FI" dirty="0" err="1" smtClean="0"/>
              <a:t>teaching</a:t>
            </a:r>
            <a:r>
              <a:rPr lang="fi-FI" dirty="0" smtClean="0"/>
              <a:t>:</a:t>
            </a:r>
          </a:p>
          <a:p>
            <a:pPr marL="457200" lvl="1" indent="0">
              <a:buNone/>
            </a:pPr>
            <a:r>
              <a:rPr lang="fi-FI" dirty="0"/>
              <a:t>	</a:t>
            </a:r>
            <a:r>
              <a:rPr lang="fi-FI" dirty="0" smtClean="0"/>
              <a:t>- </a:t>
            </a:r>
            <a:r>
              <a:rPr lang="fi-FI" dirty="0" err="1" smtClean="0"/>
              <a:t>eLearning</a:t>
            </a:r>
            <a:endParaRPr lang="fi-FI" dirty="0" smtClean="0"/>
          </a:p>
          <a:p>
            <a:pPr marL="457200" lvl="1" indent="0">
              <a:buNone/>
            </a:pPr>
            <a:r>
              <a:rPr lang="fi-FI" dirty="0"/>
              <a:t>	</a:t>
            </a:r>
            <a:r>
              <a:rPr lang="fi-FI" dirty="0" smtClean="0"/>
              <a:t>- Learning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Doing</a:t>
            </a:r>
            <a:r>
              <a:rPr lang="fi-FI" dirty="0" smtClean="0"/>
              <a:t> in Real </a:t>
            </a:r>
            <a:r>
              <a:rPr lang="fi-FI" dirty="0"/>
              <a:t>B</a:t>
            </a:r>
            <a:r>
              <a:rPr lang="fi-FI" dirty="0" smtClean="0"/>
              <a:t>usiness </a:t>
            </a:r>
            <a:r>
              <a:rPr lang="fi-FI" dirty="0" err="1" smtClean="0"/>
              <a:t>Cases</a:t>
            </a:r>
            <a:endParaRPr lang="fi-FI" dirty="0" smtClean="0"/>
          </a:p>
          <a:p>
            <a:pPr marL="457200" lvl="1" indent="0">
              <a:buNone/>
            </a:pPr>
            <a:r>
              <a:rPr lang="fi-FI" dirty="0"/>
              <a:t>	</a:t>
            </a:r>
            <a:r>
              <a:rPr lang="fi-FI" dirty="0" smtClean="0"/>
              <a:t>- </a:t>
            </a:r>
            <a:r>
              <a:rPr lang="fi-FI" dirty="0" err="1" smtClean="0"/>
              <a:t>Teamteaching</a:t>
            </a:r>
            <a:endParaRPr lang="fi-FI" dirty="0" smtClean="0"/>
          </a:p>
          <a:p>
            <a:pPr marL="457200" lvl="1" indent="0">
              <a:buNone/>
            </a:pPr>
            <a:r>
              <a:rPr lang="fi-FI" dirty="0"/>
              <a:t>	</a:t>
            </a:r>
            <a:r>
              <a:rPr lang="fi-FI" dirty="0" smtClean="0"/>
              <a:t>- </a:t>
            </a:r>
            <a:r>
              <a:rPr lang="fi-FI" dirty="0" err="1" smtClean="0"/>
              <a:t>Work-Based</a:t>
            </a:r>
            <a:r>
              <a:rPr lang="fi-FI" dirty="0" smtClean="0"/>
              <a:t> Learning</a:t>
            </a:r>
          </a:p>
          <a:p>
            <a:pPr lvl="1">
              <a:buFontTx/>
              <a:buChar char="-"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0956C-8756-4179-A5BA-2685B09F826A}" type="datetime1">
              <a:rPr lang="fi-FI" smtClean="0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prstClr val="white"/>
                </a:solidFill>
                <a:latin typeface="Calibri"/>
              </a:rPr>
              <a:t>Heli Itkonen</a:t>
            </a:r>
          </a:p>
          <a:p>
            <a:pPr>
              <a:defRPr/>
            </a:pPr>
            <a:endParaRPr lang="fi-FI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117AD-EDA0-4E86-BEF1-4EC04B065754}" type="slidenum">
              <a:rPr lang="fi-FI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54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Pedagogical</a:t>
            </a:r>
            <a:r>
              <a:rPr lang="fi-FI" dirty="0"/>
              <a:t> </a:t>
            </a:r>
            <a:r>
              <a:rPr lang="fi-FI" dirty="0" err="1"/>
              <a:t>Thinking</a:t>
            </a:r>
            <a:r>
              <a:rPr lang="fi-FI" dirty="0"/>
              <a:t> in KAMK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role</a:t>
            </a:r>
            <a:r>
              <a:rPr lang="fi-FI" dirty="0" smtClean="0"/>
              <a:t> of a </a:t>
            </a:r>
            <a:r>
              <a:rPr lang="fi-FI" dirty="0" err="1" smtClean="0"/>
              <a:t>teacher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in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study</a:t>
            </a:r>
            <a:r>
              <a:rPr lang="fi-FI" dirty="0" smtClean="0"/>
              <a:t> </a:t>
            </a:r>
            <a:r>
              <a:rPr lang="fi-FI" dirty="0" err="1" smtClean="0"/>
              <a:t>phases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 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</a:t>
            </a:r>
            <a:r>
              <a:rPr lang="fi-FI" dirty="0" err="1" smtClean="0"/>
              <a:t>traditional</a:t>
            </a:r>
            <a:r>
              <a:rPr lang="fi-FI" dirty="0" smtClean="0"/>
              <a:t> </a:t>
            </a:r>
            <a:r>
              <a:rPr lang="fi-FI" dirty="0" err="1" smtClean="0"/>
              <a:t>lecturer</a:t>
            </a:r>
            <a:r>
              <a:rPr lang="fi-FI" dirty="0" smtClean="0"/>
              <a:t> in </a:t>
            </a:r>
            <a:r>
              <a:rPr lang="fi-FI" dirty="0" err="1" smtClean="0"/>
              <a:t>front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class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</a:t>
            </a:r>
            <a:r>
              <a:rPr lang="fi-FI" dirty="0" err="1" smtClean="0"/>
              <a:t>teacher</a:t>
            </a:r>
            <a:r>
              <a:rPr lang="fi-FI" dirty="0" smtClean="0"/>
              <a:t> as a </a:t>
            </a:r>
            <a:r>
              <a:rPr lang="fi-FI" dirty="0" err="1" smtClean="0"/>
              <a:t>member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studying</a:t>
            </a:r>
            <a:r>
              <a:rPr lang="fi-FI" dirty="0" smtClean="0"/>
              <a:t> team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</a:t>
            </a:r>
            <a:r>
              <a:rPr lang="fi-FI" dirty="0" err="1" smtClean="0"/>
              <a:t>teacher</a:t>
            </a:r>
            <a:r>
              <a:rPr lang="fi-FI" dirty="0" smtClean="0"/>
              <a:t> is </a:t>
            </a:r>
            <a:r>
              <a:rPr lang="fi-FI" dirty="0" err="1" smtClean="0"/>
              <a:t>coaching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learning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0956C-8756-4179-A5BA-2685B09F826A}" type="datetime1">
              <a:rPr lang="fi-FI" smtClean="0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prstClr val="white"/>
                </a:solidFill>
                <a:latin typeface="Calibri"/>
              </a:rPr>
              <a:t>Heli Itkonen</a:t>
            </a:r>
            <a:endParaRPr lang="fi-FI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117AD-EDA0-4E86-BEF1-4EC04B065754}" type="slidenum">
              <a:rPr lang="fi-FI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68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i-FI" dirty="0" err="1" smtClean="0"/>
              <a:t>Teamteaching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algn="ctr">
              <a:buNone/>
            </a:pPr>
            <a:r>
              <a:rPr lang="fi-FI" dirty="0" smtClean="0"/>
              <a:t>*</a:t>
            </a:r>
            <a:r>
              <a:rPr lang="fi-FI" dirty="0" err="1" smtClean="0"/>
              <a:t>Enables</a:t>
            </a:r>
            <a:r>
              <a:rPr lang="fi-FI" dirty="0" smtClean="0"/>
              <a:t> </a:t>
            </a:r>
            <a:r>
              <a:rPr lang="fi-FI" dirty="0" err="1" smtClean="0"/>
              <a:t>combining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courses</a:t>
            </a:r>
            <a:r>
              <a:rPr lang="fi-FI" dirty="0" smtClean="0"/>
              <a:t>, </a:t>
            </a:r>
            <a:r>
              <a:rPr lang="fi-FI" dirty="0" err="1" smtClean="0"/>
              <a:t>modules,student</a:t>
            </a:r>
            <a:r>
              <a:rPr lang="fi-FI" dirty="0" smtClean="0"/>
              <a:t> </a:t>
            </a:r>
            <a:r>
              <a:rPr lang="fi-FI" dirty="0" err="1" smtClean="0"/>
              <a:t>groups</a:t>
            </a:r>
            <a:r>
              <a:rPr lang="fi-FI" dirty="0" smtClean="0"/>
              <a:t>, </a:t>
            </a:r>
            <a:r>
              <a:rPr lang="fi-FI" dirty="0" err="1" smtClean="0"/>
              <a:t>study</a:t>
            </a:r>
            <a:r>
              <a:rPr lang="fi-FI" dirty="0" smtClean="0"/>
              <a:t> </a:t>
            </a:r>
            <a:r>
              <a:rPr lang="fi-FI" dirty="0" err="1" smtClean="0"/>
              <a:t>areas</a:t>
            </a:r>
            <a:r>
              <a:rPr lang="fi-FI" dirty="0" smtClean="0"/>
              <a:t> </a:t>
            </a:r>
            <a:r>
              <a:rPr lang="fi-FI" dirty="0" err="1" smtClean="0"/>
              <a:t>eg</a:t>
            </a:r>
            <a:r>
              <a:rPr lang="fi-FI" dirty="0" smtClean="0"/>
              <a:t>. Business </a:t>
            </a:r>
            <a:r>
              <a:rPr lang="fi-FI" dirty="0" err="1" smtClean="0"/>
              <a:t>students</a:t>
            </a:r>
            <a:r>
              <a:rPr lang="fi-FI" dirty="0" smtClean="0"/>
              <a:t> </a:t>
            </a:r>
            <a:r>
              <a:rPr lang="fi-FI" dirty="0" err="1" smtClean="0"/>
              <a:t>language</a:t>
            </a:r>
            <a:r>
              <a:rPr lang="fi-FI" dirty="0" smtClean="0"/>
              <a:t> </a:t>
            </a:r>
            <a:r>
              <a:rPr lang="fi-FI" dirty="0" err="1" smtClean="0"/>
              <a:t>course</a:t>
            </a:r>
            <a:r>
              <a:rPr lang="fi-FI" dirty="0" smtClean="0"/>
              <a:t> and </a:t>
            </a:r>
            <a:r>
              <a:rPr lang="fi-FI" dirty="0" err="1" smtClean="0"/>
              <a:t>sports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</a:t>
            </a:r>
            <a:r>
              <a:rPr lang="fi-FI" dirty="0" err="1" smtClean="0"/>
              <a:t>customer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and </a:t>
            </a:r>
            <a:r>
              <a:rPr lang="fi-FI" dirty="0" err="1"/>
              <a:t>g</a:t>
            </a:r>
            <a:r>
              <a:rPr lang="fi-FI" dirty="0" err="1" smtClean="0"/>
              <a:t>uiding</a:t>
            </a:r>
            <a:endParaRPr lang="fi-FI" dirty="0" smtClean="0"/>
          </a:p>
          <a:p>
            <a:pPr marL="0" indent="0" algn="ctr">
              <a:buNone/>
            </a:pPr>
            <a:r>
              <a:rPr lang="fi-FI" dirty="0" smtClean="0"/>
              <a:t>*Teachers </a:t>
            </a:r>
            <a:r>
              <a:rPr lang="fi-FI" dirty="0" err="1" smtClean="0"/>
              <a:t>need</a:t>
            </a:r>
            <a:r>
              <a:rPr lang="fi-FI" dirty="0" smtClean="0"/>
              <a:t> </a:t>
            </a:r>
            <a:r>
              <a:rPr lang="fi-FI" dirty="0" err="1" smtClean="0"/>
              <a:t>flexibility</a:t>
            </a:r>
            <a:r>
              <a:rPr lang="fi-FI" dirty="0" smtClean="0"/>
              <a:t>, </a:t>
            </a:r>
            <a:r>
              <a:rPr lang="fi-FI" dirty="0" err="1" smtClean="0"/>
              <a:t>trust</a:t>
            </a:r>
            <a:endParaRPr lang="fi-FI" dirty="0" smtClean="0"/>
          </a:p>
          <a:p>
            <a:pPr marL="0" indent="0" algn="ctr">
              <a:buNone/>
            </a:pPr>
            <a:r>
              <a:rPr lang="fi-FI" dirty="0" smtClean="0"/>
              <a:t>*More </a:t>
            </a:r>
            <a:r>
              <a:rPr lang="fi-FI" dirty="0" err="1" smtClean="0"/>
              <a:t>extensive</a:t>
            </a:r>
            <a:r>
              <a:rPr lang="fi-FI" dirty="0" smtClean="0"/>
              <a:t>  and </a:t>
            </a:r>
            <a:r>
              <a:rPr lang="fi-FI" dirty="0" err="1" smtClean="0"/>
              <a:t>challenging</a:t>
            </a:r>
            <a:r>
              <a:rPr lang="fi-FI" dirty="0" smtClean="0"/>
              <a:t> business </a:t>
            </a:r>
            <a:r>
              <a:rPr lang="fi-FI" dirty="0" err="1" smtClean="0"/>
              <a:t>cases</a:t>
            </a:r>
            <a:r>
              <a:rPr lang="fi-FI" dirty="0" smtClean="0"/>
              <a:t> for </a:t>
            </a:r>
            <a:r>
              <a:rPr lang="fi-FI" dirty="0" err="1" smtClean="0"/>
              <a:t>students</a:t>
            </a:r>
            <a:endParaRPr lang="fi-FI" dirty="0" smtClean="0"/>
          </a:p>
          <a:p>
            <a:pPr marL="0" indent="0" algn="ctr">
              <a:buNone/>
            </a:pPr>
            <a:endParaRPr lang="fi-FI" dirty="0" smtClean="0"/>
          </a:p>
          <a:p>
            <a:pPr marL="0" indent="0" algn="ctr">
              <a:buNone/>
            </a:pP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0956C-8756-4179-A5BA-2685B09F826A}" type="datetime1">
              <a:rPr lang="fi-FI" smtClean="0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117AD-EDA0-4E86-BEF1-4EC04B065754}" type="slidenum">
              <a:rPr lang="fi-FI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5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Coaching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idx="1"/>
          </p:nvPr>
        </p:nvSpPr>
        <p:spPr>
          <a:xfrm>
            <a:off x="457200" y="1274885"/>
            <a:ext cx="4040188" cy="669803"/>
          </a:xfrm>
        </p:spPr>
        <p:txBody>
          <a:bodyPr/>
          <a:lstStyle/>
          <a:p>
            <a:r>
              <a:rPr lang="fi-FI" dirty="0" err="1" smtClean="0"/>
              <a:t>Traditional</a:t>
            </a:r>
            <a:r>
              <a:rPr lang="fi-FI" dirty="0" smtClean="0"/>
              <a:t> </a:t>
            </a:r>
            <a:r>
              <a:rPr lang="fi-FI" dirty="0" err="1" smtClean="0"/>
              <a:t>teacher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>
          <a:xfrm>
            <a:off x="457200" y="1944688"/>
            <a:ext cx="4040188" cy="4181475"/>
          </a:xfrm>
        </p:spPr>
        <p:txBody>
          <a:bodyPr/>
          <a:lstStyle/>
          <a:p>
            <a:r>
              <a:rPr lang="fi-FI" dirty="0" smtClean="0"/>
              <a:t>In </a:t>
            </a:r>
            <a:r>
              <a:rPr lang="fi-FI" dirty="0" err="1" smtClean="0"/>
              <a:t>front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class</a:t>
            </a:r>
            <a:endParaRPr lang="fi-FI" dirty="0" smtClean="0"/>
          </a:p>
          <a:p>
            <a:r>
              <a:rPr lang="fi-FI" dirty="0" err="1" smtClean="0"/>
              <a:t>Speaks</a:t>
            </a:r>
            <a:endParaRPr lang="fi-FI" dirty="0" smtClean="0"/>
          </a:p>
          <a:p>
            <a:r>
              <a:rPr lang="fi-FI" dirty="0" err="1" smtClean="0"/>
              <a:t>Gives</a:t>
            </a:r>
            <a:r>
              <a:rPr lang="fi-FI" dirty="0" smtClean="0"/>
              <a:t> </a:t>
            </a:r>
            <a:r>
              <a:rPr lang="fi-FI" dirty="0" err="1" smtClean="0"/>
              <a:t>answers</a:t>
            </a:r>
            <a:endParaRPr lang="fi-FI" dirty="0" smtClean="0"/>
          </a:p>
          <a:p>
            <a:r>
              <a:rPr lang="fi-FI" dirty="0" err="1" smtClean="0"/>
              <a:t>Grades</a:t>
            </a:r>
            <a:r>
              <a:rPr lang="fi-FI" dirty="0" smtClean="0"/>
              <a:t> </a:t>
            </a:r>
            <a:r>
              <a:rPr lang="fi-FI" dirty="0" err="1" smtClean="0"/>
              <a:t>individual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endParaRPr lang="fi-FI" dirty="0" smtClean="0"/>
          </a:p>
          <a:p>
            <a:r>
              <a:rPr lang="fi-FI" dirty="0" err="1" smtClean="0"/>
              <a:t>Far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endParaRPr lang="fi-FI" dirty="0" smtClean="0"/>
          </a:p>
          <a:p>
            <a:r>
              <a:rPr lang="fi-FI" dirty="0" err="1" smtClean="0"/>
              <a:t>Sets</a:t>
            </a:r>
            <a:r>
              <a:rPr lang="fi-FI" dirty="0" smtClean="0"/>
              <a:t> </a:t>
            </a:r>
            <a:r>
              <a:rPr lang="fi-FI" dirty="0" err="1" smtClean="0"/>
              <a:t>objectives</a:t>
            </a:r>
            <a:r>
              <a:rPr lang="fi-FI" dirty="0" smtClean="0"/>
              <a:t> and </a:t>
            </a:r>
            <a:r>
              <a:rPr lang="fi-FI" dirty="0" err="1" smtClean="0"/>
              <a:t>monitors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</a:t>
            </a:r>
            <a:r>
              <a:rPr lang="fi-FI" dirty="0" err="1" smtClean="0"/>
              <a:t>performance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*</a:t>
            </a:r>
            <a:r>
              <a:rPr lang="fi-FI" dirty="0" err="1" smtClean="0"/>
              <a:t>Concentrates</a:t>
            </a: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 in </a:t>
            </a:r>
            <a:r>
              <a:rPr lang="fi-FI" dirty="0" err="1" smtClean="0"/>
              <a:t>substance</a:t>
            </a:r>
            <a:r>
              <a:rPr lang="fi-FI" dirty="0" smtClean="0"/>
              <a:t>  and </a:t>
            </a:r>
            <a:r>
              <a:rPr lang="fi-FI" dirty="0" err="1" smtClean="0"/>
              <a:t>knowledge</a:t>
            </a: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Motivates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acknowledgement</a:t>
            </a:r>
            <a:r>
              <a:rPr lang="fi-FI" dirty="0" smtClean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punishments</a:t>
            </a:r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3"/>
          </p:nvPr>
        </p:nvSpPr>
        <p:spPr>
          <a:xfrm>
            <a:off x="4645025" y="1213338"/>
            <a:ext cx="4041775" cy="641839"/>
          </a:xfrm>
        </p:spPr>
        <p:txBody>
          <a:bodyPr/>
          <a:lstStyle/>
          <a:p>
            <a:r>
              <a:rPr lang="fi-FI" dirty="0" err="1" smtClean="0"/>
              <a:t>Coaching</a:t>
            </a:r>
            <a:r>
              <a:rPr lang="fi-FI" dirty="0" smtClean="0"/>
              <a:t> </a:t>
            </a:r>
            <a:r>
              <a:rPr lang="fi-FI" dirty="0" err="1" smtClean="0"/>
              <a:t>teacher</a:t>
            </a:r>
            <a:endParaRPr lang="fi-FI" dirty="0"/>
          </a:p>
        </p:txBody>
      </p:sp>
      <p:sp>
        <p:nvSpPr>
          <p:cNvPr id="10" name="Sisällön paikkamerkki 9"/>
          <p:cNvSpPr>
            <a:spLocks noGrp="1"/>
          </p:cNvSpPr>
          <p:nvPr>
            <p:ph sz="quarter" idx="4"/>
          </p:nvPr>
        </p:nvSpPr>
        <p:spPr>
          <a:xfrm>
            <a:off x="4645025" y="1855177"/>
            <a:ext cx="4041775" cy="4270986"/>
          </a:xfrm>
        </p:spPr>
        <p:txBody>
          <a:bodyPr/>
          <a:lstStyle/>
          <a:p>
            <a:r>
              <a:rPr lang="fi-FI" dirty="0" err="1" smtClean="0"/>
              <a:t>Aside</a:t>
            </a:r>
            <a:endParaRPr lang="fi-FI" dirty="0" smtClean="0"/>
          </a:p>
          <a:p>
            <a:r>
              <a:rPr lang="fi-FI" dirty="0" err="1" smtClean="0"/>
              <a:t>Listens</a:t>
            </a:r>
            <a:endParaRPr lang="fi-FI" dirty="0" smtClean="0"/>
          </a:p>
          <a:p>
            <a:r>
              <a:rPr lang="fi-FI" dirty="0" err="1" smtClean="0"/>
              <a:t>Asks</a:t>
            </a:r>
            <a:r>
              <a:rPr lang="fi-FI" dirty="0" smtClean="0"/>
              <a:t> </a:t>
            </a:r>
            <a:r>
              <a:rPr lang="fi-FI" dirty="0" err="1" smtClean="0"/>
              <a:t>relevant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endParaRPr lang="fi-FI" dirty="0" smtClean="0"/>
          </a:p>
          <a:p>
            <a:r>
              <a:rPr lang="fi-FI" dirty="0" err="1" smtClean="0"/>
              <a:t>Gives</a:t>
            </a:r>
            <a:r>
              <a:rPr lang="fi-FI" dirty="0" smtClean="0"/>
              <a:t> </a:t>
            </a:r>
            <a:r>
              <a:rPr lang="fi-FI" dirty="0" err="1" smtClean="0"/>
              <a:t>continuously</a:t>
            </a:r>
            <a:r>
              <a:rPr lang="fi-FI" dirty="0" smtClean="0"/>
              <a:t> </a:t>
            </a:r>
            <a:r>
              <a:rPr lang="fi-FI" dirty="0" smtClean="0"/>
              <a:t>feedback, </a:t>
            </a:r>
            <a:r>
              <a:rPr lang="fi-FI" dirty="0" err="1" smtClean="0"/>
              <a:t>helps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</a:t>
            </a:r>
            <a:r>
              <a:rPr lang="fi-FI" dirty="0" err="1" smtClean="0"/>
              <a:t>assess</a:t>
            </a:r>
            <a:r>
              <a:rPr lang="fi-FI" dirty="0" smtClean="0"/>
              <a:t> </a:t>
            </a:r>
            <a:r>
              <a:rPr lang="fi-FI" dirty="0" err="1" smtClean="0"/>
              <a:t>themselves</a:t>
            </a:r>
            <a:endParaRPr lang="fi-FI" dirty="0" smtClean="0"/>
          </a:p>
          <a:p>
            <a:r>
              <a:rPr lang="fi-FI" dirty="0" err="1" smtClean="0"/>
              <a:t>Close</a:t>
            </a:r>
            <a:r>
              <a:rPr lang="fi-FI" dirty="0" smtClean="0"/>
              <a:t> to </a:t>
            </a:r>
            <a:r>
              <a:rPr lang="fi-FI" dirty="0" err="1" smtClean="0"/>
              <a:t>students</a:t>
            </a:r>
            <a:r>
              <a:rPr lang="fi-FI" dirty="0" smtClean="0"/>
              <a:t>, </a:t>
            </a:r>
            <a:r>
              <a:rPr lang="fi-FI" dirty="0" err="1" smtClean="0"/>
              <a:t>available</a:t>
            </a:r>
            <a:endParaRPr lang="fi-FI" dirty="0" smtClean="0"/>
          </a:p>
          <a:p>
            <a:r>
              <a:rPr lang="fi-FI" dirty="0" err="1" smtClean="0"/>
              <a:t>Helps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to set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objectives</a:t>
            </a:r>
            <a:r>
              <a:rPr lang="fi-FI" dirty="0" smtClean="0"/>
              <a:t> and </a:t>
            </a:r>
            <a:r>
              <a:rPr lang="fi-FI" dirty="0" err="1" smtClean="0"/>
              <a:t>stay</a:t>
            </a:r>
            <a:r>
              <a:rPr lang="fi-FI" dirty="0" smtClean="0"/>
              <a:t> in </a:t>
            </a:r>
            <a:r>
              <a:rPr lang="fi-FI" dirty="0" err="1" smtClean="0"/>
              <a:t>focus</a:t>
            </a:r>
            <a:endParaRPr lang="fi-FI" dirty="0" smtClean="0"/>
          </a:p>
          <a:p>
            <a:r>
              <a:rPr lang="fi-FI" dirty="0" err="1" smtClean="0"/>
              <a:t>Concentrates</a:t>
            </a:r>
            <a:r>
              <a:rPr lang="fi-FI" dirty="0" smtClean="0"/>
              <a:t> in </a:t>
            </a:r>
            <a:r>
              <a:rPr lang="fi-FI" dirty="0" err="1" smtClean="0"/>
              <a:t>individuals</a:t>
            </a:r>
            <a:r>
              <a:rPr lang="fi-FI" dirty="0" smtClean="0"/>
              <a:t>, </a:t>
            </a:r>
            <a:r>
              <a:rPr lang="fi-FI" dirty="0" err="1" smtClean="0"/>
              <a:t>teams</a:t>
            </a:r>
            <a:r>
              <a:rPr lang="fi-FI" dirty="0" smtClean="0"/>
              <a:t> and </a:t>
            </a:r>
            <a:r>
              <a:rPr lang="fi-FI" dirty="0" err="1" smtClean="0"/>
              <a:t>relationships</a:t>
            </a:r>
            <a:endParaRPr lang="fi-FI" dirty="0" smtClean="0"/>
          </a:p>
          <a:p>
            <a:r>
              <a:rPr lang="fi-FI" dirty="0" err="1" smtClean="0"/>
              <a:t>Enhances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</a:t>
            </a:r>
            <a:r>
              <a:rPr lang="fi-FI" dirty="0" smtClean="0"/>
              <a:t>to </a:t>
            </a:r>
            <a:r>
              <a:rPr lang="fi-FI" dirty="0" err="1" smtClean="0"/>
              <a:t>find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motivation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0956C-8756-4179-A5BA-2685B09F826A}" type="datetime1">
              <a:rPr lang="fi-FI" smtClean="0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prstClr val="white"/>
                </a:solidFill>
                <a:latin typeface="Calibri"/>
              </a:rPr>
              <a:t>Heli Itkonen</a:t>
            </a:r>
          </a:p>
          <a:p>
            <a:pPr>
              <a:defRPr/>
            </a:pPr>
            <a:endParaRPr lang="fi-FI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117AD-EDA0-4E86-BEF1-4EC04B065754}" type="slidenum">
              <a:rPr lang="fi-FI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45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is </a:t>
            </a:r>
            <a:r>
              <a:rPr lang="fi-FI" dirty="0" err="1" smtClean="0"/>
              <a:t>essential</a:t>
            </a:r>
            <a:r>
              <a:rPr lang="fi-FI" dirty="0" smtClean="0"/>
              <a:t> in </a:t>
            </a:r>
            <a:r>
              <a:rPr lang="fi-FI" dirty="0" err="1" smtClean="0"/>
              <a:t>coaching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11" name="Sisällön paikkamerkki 10"/>
          <p:cNvSpPr>
            <a:spLocks noGrp="1"/>
          </p:cNvSpPr>
          <p:nvPr>
            <p:ph idx="1"/>
          </p:nvPr>
        </p:nvSpPr>
        <p:spPr>
          <a:xfrm>
            <a:off x="457200" y="1521070"/>
            <a:ext cx="8229600" cy="4460816"/>
          </a:xfrm>
        </p:spPr>
        <p:txBody>
          <a:bodyPr/>
          <a:lstStyle/>
          <a:p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present</a:t>
            </a:r>
            <a:endParaRPr lang="fi-FI" dirty="0" smtClean="0"/>
          </a:p>
          <a:p>
            <a:r>
              <a:rPr lang="fi-FI" dirty="0" err="1" smtClean="0"/>
              <a:t>Build</a:t>
            </a:r>
            <a:r>
              <a:rPr lang="fi-FI" dirty="0" smtClean="0"/>
              <a:t> </a:t>
            </a:r>
            <a:r>
              <a:rPr lang="fi-FI" dirty="0" err="1" smtClean="0"/>
              <a:t>trust</a:t>
            </a:r>
            <a:endParaRPr lang="fi-FI" dirty="0" smtClean="0"/>
          </a:p>
          <a:p>
            <a:r>
              <a:rPr lang="fi-FI" dirty="0" err="1" smtClean="0"/>
              <a:t>Strong</a:t>
            </a:r>
            <a:r>
              <a:rPr lang="fi-FI" dirty="0" smtClean="0"/>
              <a:t>, </a:t>
            </a:r>
            <a:r>
              <a:rPr lang="fi-FI" dirty="0" err="1" smtClean="0"/>
              <a:t>relevant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endParaRPr lang="fi-FI" dirty="0" smtClean="0"/>
          </a:p>
          <a:p>
            <a:r>
              <a:rPr lang="fi-FI" dirty="0" smtClean="0"/>
              <a:t>Active </a:t>
            </a:r>
            <a:r>
              <a:rPr lang="fi-FI" dirty="0" err="1" smtClean="0"/>
              <a:t>listening</a:t>
            </a:r>
            <a:endParaRPr lang="fi-FI" dirty="0" smtClean="0"/>
          </a:p>
          <a:p>
            <a:r>
              <a:rPr lang="fi-FI" dirty="0" err="1" smtClean="0"/>
              <a:t>Ability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present</a:t>
            </a:r>
            <a:r>
              <a:rPr lang="fi-FI" dirty="0" smtClean="0"/>
              <a:t> </a:t>
            </a:r>
            <a:r>
              <a:rPr lang="fi-FI" dirty="0" err="1" smtClean="0"/>
              <a:t>without</a:t>
            </a:r>
            <a:r>
              <a:rPr lang="fi-FI" dirty="0" smtClean="0"/>
              <a:t> </a:t>
            </a:r>
            <a:r>
              <a:rPr lang="fi-FI" dirty="0" err="1" smtClean="0"/>
              <a:t>involving</a:t>
            </a:r>
            <a:endParaRPr lang="fi-FI" dirty="0" smtClean="0"/>
          </a:p>
          <a:p>
            <a:r>
              <a:rPr lang="fi-FI" dirty="0" err="1" smtClean="0"/>
              <a:t>Communicating</a:t>
            </a:r>
            <a:r>
              <a:rPr lang="fi-FI" dirty="0" smtClean="0"/>
              <a:t>  </a:t>
            </a:r>
            <a:r>
              <a:rPr lang="fi-FI" dirty="0" err="1" smtClean="0"/>
              <a:t>directly</a:t>
            </a:r>
            <a:endParaRPr lang="fi-FI" dirty="0" smtClean="0"/>
          </a:p>
          <a:p>
            <a:r>
              <a:rPr lang="fi-FI" dirty="0" smtClean="0"/>
              <a:t>Feedback – </a:t>
            </a:r>
            <a:r>
              <a:rPr lang="fi-FI" dirty="0" err="1" smtClean="0"/>
              <a:t>encouraging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endParaRPr lang="fi-FI" dirty="0" smtClean="0"/>
          </a:p>
          <a:p>
            <a:r>
              <a:rPr lang="fi-FI" dirty="0" err="1" smtClean="0"/>
              <a:t>Right</a:t>
            </a:r>
            <a:r>
              <a:rPr lang="fi-FI" dirty="0" smtClean="0"/>
              <a:t> </a:t>
            </a:r>
            <a:r>
              <a:rPr lang="fi-FI" dirty="0" err="1" smtClean="0"/>
              <a:t>attitude</a:t>
            </a:r>
            <a:endParaRPr lang="fi-FI" dirty="0" smtClean="0"/>
          </a:p>
          <a:p>
            <a:r>
              <a:rPr lang="fi-FI" dirty="0" err="1" smtClean="0"/>
              <a:t>Let</a:t>
            </a:r>
            <a:r>
              <a:rPr lang="fi-FI" dirty="0" smtClean="0"/>
              <a:t> it go! Students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responsible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72F62C-13E1-4FFB-AE5D-BC6FDA54B632}" type="datetime1">
              <a:rPr lang="fi-FI" smtClean="0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27E13-4AEE-4695-8121-666E17A0C96C}" type="slidenum">
              <a:rPr lang="fi-FI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78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Group </a:t>
            </a:r>
            <a:r>
              <a:rPr lang="fi-FI" dirty="0" err="1" smtClean="0"/>
              <a:t>discussions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teaching</a:t>
            </a:r>
            <a:r>
              <a:rPr lang="fi-FI" dirty="0" smtClean="0"/>
              <a:t> to </a:t>
            </a:r>
            <a:r>
              <a:rPr lang="fi-FI" dirty="0" err="1" smtClean="0"/>
              <a:t>coaching</a:t>
            </a:r>
            <a:r>
              <a:rPr lang="fi-FI" dirty="0" smtClean="0"/>
              <a:t> –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does</a:t>
            </a:r>
            <a:r>
              <a:rPr lang="fi-FI" dirty="0" smtClean="0"/>
              <a:t> it </a:t>
            </a:r>
            <a:r>
              <a:rPr lang="fi-FI" dirty="0" err="1" smtClean="0"/>
              <a:t>mean</a:t>
            </a:r>
            <a:r>
              <a:rPr lang="fi-FI" dirty="0" smtClean="0"/>
              <a:t> for a </a:t>
            </a:r>
            <a:r>
              <a:rPr lang="fi-FI" dirty="0" err="1" smtClean="0"/>
              <a:t>teacher</a:t>
            </a:r>
            <a:r>
              <a:rPr lang="fi-FI" dirty="0" smtClean="0"/>
              <a:t>?</a:t>
            </a:r>
          </a:p>
          <a:p>
            <a:pPr marL="514350" indent="-514350">
              <a:buAutoNum type="arabicPeriod"/>
            </a:pPr>
            <a:r>
              <a:rPr lang="fi-FI" dirty="0" smtClean="0"/>
              <a:t>How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coaching</a:t>
            </a:r>
            <a:r>
              <a:rPr lang="fi-FI" dirty="0" smtClean="0"/>
              <a:t> </a:t>
            </a:r>
            <a:r>
              <a:rPr lang="fi-FI" dirty="0" err="1" smtClean="0"/>
              <a:t>teacher</a:t>
            </a:r>
            <a:r>
              <a:rPr lang="fi-FI" dirty="0" smtClean="0"/>
              <a:t> </a:t>
            </a:r>
            <a:r>
              <a:rPr lang="fi-FI" dirty="0" smtClean="0"/>
              <a:t>help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to </a:t>
            </a:r>
            <a:r>
              <a:rPr lang="fi-FI" dirty="0" err="1" smtClean="0"/>
              <a:t>maintain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motivation</a:t>
            </a:r>
            <a:r>
              <a:rPr lang="fi-FI" dirty="0" smtClean="0"/>
              <a:t>?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kind</a:t>
            </a:r>
            <a:r>
              <a:rPr lang="fi-FI" dirty="0" smtClean="0"/>
              <a:t> of </a:t>
            </a:r>
            <a:r>
              <a:rPr lang="fi-FI" dirty="0" err="1" smtClean="0"/>
              <a:t>changes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made in </a:t>
            </a:r>
            <a:r>
              <a:rPr lang="fi-FI" dirty="0" err="1" smtClean="0"/>
              <a:t>learning</a:t>
            </a:r>
            <a:r>
              <a:rPr lang="fi-FI" dirty="0" smtClean="0"/>
              <a:t> </a:t>
            </a:r>
            <a:r>
              <a:rPr lang="fi-FI" dirty="0" err="1" smtClean="0"/>
              <a:t>situations</a:t>
            </a:r>
            <a:r>
              <a:rPr lang="fi-FI" dirty="0" smtClean="0"/>
              <a:t>?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r>
              <a:rPr lang="fi-FI" dirty="0" smtClean="0"/>
              <a:t> in </a:t>
            </a:r>
            <a:r>
              <a:rPr lang="fi-FI" dirty="0" err="1" smtClean="0"/>
              <a:t>facilities</a:t>
            </a:r>
            <a:r>
              <a:rPr lang="fi-FI" dirty="0" smtClean="0"/>
              <a:t>, </a:t>
            </a:r>
            <a:r>
              <a:rPr lang="fi-FI" dirty="0" err="1" smtClean="0"/>
              <a:t>premises</a:t>
            </a:r>
            <a:r>
              <a:rPr lang="fi-FI" dirty="0" smtClean="0"/>
              <a:t> </a:t>
            </a:r>
            <a:r>
              <a:rPr lang="fi-FI" smtClean="0"/>
              <a:t>etc?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kind</a:t>
            </a:r>
            <a:r>
              <a:rPr lang="fi-FI" dirty="0" smtClean="0"/>
              <a:t> of </a:t>
            </a:r>
            <a:r>
              <a:rPr lang="fi-FI" dirty="0" err="1" smtClean="0"/>
              <a:t>skills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graduates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0956C-8756-4179-A5BA-2685B09F826A}" type="datetime1">
              <a:rPr lang="fi-FI" smtClean="0">
                <a:solidFill>
                  <a:prstClr val="white"/>
                </a:solidFill>
              </a:rPr>
              <a:pPr>
                <a:defRPr/>
              </a:pPr>
              <a:t>22.2.2018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117AD-EDA0-4E86-BEF1-4EC04B065754}" type="slidenum">
              <a:rPr lang="fi-FI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372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2E5FDD963B71647BA05DBBD09347B31" ma:contentTypeVersion="0" ma:contentTypeDescription="Luo uusi asiakirja." ma:contentTypeScope="" ma:versionID="e7f9383b83e8ce5096bf5a614595827b">
  <xsd:schema xmlns:xsd="http://www.w3.org/2001/XMLSchema" xmlns:xs="http://www.w3.org/2001/XMLSchema" xmlns:p="http://schemas.microsoft.com/office/2006/metadata/properties" xmlns:ns2="63fec42d-470d-4a4d-b1b4-a91cdf1b623c" targetNamespace="http://schemas.microsoft.com/office/2006/metadata/properties" ma:root="true" ma:fieldsID="a50f6ff18494f1d156513355efc70097" ns2:_="">
    <xsd:import namespace="63fec42d-470d-4a4d-b1b4-a91cdf1b62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ec42d-470d-4a4d-b1b4-a91cdf1b623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3fec42d-470d-4a4d-b1b4-a91cdf1b623c">WORKSPACES-1299-7</_dlc_DocId>
    <_dlc_DocIdUrl xmlns="63fec42d-470d-4a4d-b1b4-a91cdf1b623c">
      <Url>https://workspaces.kajak.fi/hallinto/strategiatyo/_layouts/DocIdRedir.aspx?ID=WORKSPACES-1299-7</Url>
      <Description>WORKSPACES-1299-7</Description>
    </_dlc_DocIdUrl>
  </documentManagement>
</p:properties>
</file>

<file path=customXml/itemProps1.xml><?xml version="1.0" encoding="utf-8"?>
<ds:datastoreItem xmlns:ds="http://schemas.openxmlformats.org/officeDocument/2006/customXml" ds:itemID="{490E1324-0D71-417C-854D-14381B3D935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4D4F318-9805-4295-BAE3-87C47F46DF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fec42d-470d-4a4d-b1b4-a91cdf1b6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2F4E0E-3343-4B54-9C7C-6257C8BDC40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3B9D698-42E8-41A0-96D6-4ADE8B99CEEA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63fec42d-470d-4a4d-b1b4-a91cdf1b623c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8542</TotalTime>
  <Words>454</Words>
  <Application>Microsoft Office PowerPoint</Application>
  <PresentationFormat>Näytössä katseltava diaesitys (4:3)</PresentationFormat>
  <Paragraphs>108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Office-teema</vt:lpstr>
      <vt:lpstr>PowerPoint-esitys</vt:lpstr>
      <vt:lpstr>From Teaching to Coaching – workshop 22.2.2018</vt:lpstr>
      <vt:lpstr>PowerPoint-esitys</vt:lpstr>
      <vt:lpstr>Pedagogical Thinking in KAMK</vt:lpstr>
      <vt:lpstr>Pedagogical Thinking in KAMK</vt:lpstr>
      <vt:lpstr>Teamteaching</vt:lpstr>
      <vt:lpstr>Coaching </vt:lpstr>
      <vt:lpstr>What is essential in coaching?</vt:lpstr>
      <vt:lpstr>Group discussions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Strategiatyöhön</dc:title>
  <dc:creator>Turo Kilpeläinen</dc:creator>
  <cp:lastModifiedBy>Itkonen Heli</cp:lastModifiedBy>
  <cp:revision>131</cp:revision>
  <cp:lastPrinted>2015-02-13T07:54:45Z</cp:lastPrinted>
  <dcterms:created xsi:type="dcterms:W3CDTF">2014-01-03T13:15:27Z</dcterms:created>
  <dcterms:modified xsi:type="dcterms:W3CDTF">2018-02-22T09:19:23Z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0x01010092E5FDD963B71647BA05DBBD09347B31</vt:lpwstr>
  </property>
  <property fmtid="{D5CDD505-2E9C-101B-9397-08002B2CF9AE}" pid="3" name="TaxKeyword">
    <vt:lpwstr/>
  </property>
  <property fmtid="{D5CDD505-2E9C-101B-9397-08002B2CF9AE}" pid="4" name="_dlc_DocIdItemGuid">
    <vt:lpwstr>eaa33dd6-de83-4f0d-9e9a-90807145caf8</vt:lpwstr>
  </property>
</Properties>
</file>