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73" r:id="rId9"/>
    <p:sldId id="259" r:id="rId10"/>
    <p:sldId id="263" r:id="rId11"/>
    <p:sldId id="268" r:id="rId12"/>
    <p:sldId id="261" r:id="rId13"/>
    <p:sldId id="262" r:id="rId14"/>
    <p:sldId id="267" r:id="rId15"/>
    <p:sldId id="271" r:id="rId16"/>
    <p:sldId id="270" r:id="rId17"/>
    <p:sldId id="275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1864F365-96BC-445F-9623-B93249ED5E6C}">
          <p14:sldIdLst>
            <p14:sldId id="256"/>
            <p14:sldId id="257"/>
            <p14:sldId id="258"/>
            <p14:sldId id="273"/>
            <p14:sldId id="259"/>
            <p14:sldId id="263"/>
            <p14:sldId id="268"/>
            <p14:sldId id="261"/>
            <p14:sldId id="262"/>
            <p14:sldId id="267"/>
            <p14:sldId id="271"/>
            <p14:sldId id="270"/>
            <p14:sldId id="275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81A"/>
    <a:srgbClr val="85C33B"/>
    <a:srgbClr val="7FC638"/>
    <a:srgbClr val="82C836"/>
    <a:srgbClr val="65C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Kajaanin ammattikorkeakoulun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10D45-3C0F-4167-99D9-910B17F3AF3F}" type="datetimeFigureOut">
              <a:rPr lang="fi-FI" smtClean="0"/>
              <a:t>28.2.2018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16EA2-3194-430B-BF2D-44C5C8B64B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36493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/>
              <a:t>Kajaanin ammattikorkeakoulun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B3159-E8D8-4419-953A-A048E6D5A90B}" type="datetimeFigureOut">
              <a:rPr lang="fi-FI" smtClean="0"/>
              <a:t>28.2.2018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DD97F-49AF-46F6-9603-6BE2C6B1685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00511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34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1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6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D0A7-948A-4612-AFB0-CFF225393FB4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673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892C-E204-46C5-93AC-0635DB3FD7FF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7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6495-FD07-4EED-8511-488496B8FF18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5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149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7174-BAEE-41E5-B324-ACE52157F56B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0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C906-9FBD-421A-AD81-3911F74967BC}" type="datetime1">
              <a:rPr lang="fi-FI" smtClean="0"/>
              <a:t>28.2.2018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376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19BF-B8F3-494C-9B6D-21D1BC5A8547}" type="datetime1">
              <a:rPr lang="fi-FI" smtClean="0"/>
              <a:t>28.2.2018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64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F9E-A5A7-41B2-B597-0828F2A11C6F}" type="datetime1">
              <a:rPr lang="fi-FI" smtClean="0"/>
              <a:t>28.2.2018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72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1A6D-355C-4CAE-8633-D26F3C565538}" type="datetime1">
              <a:rPr lang="fi-FI" smtClean="0"/>
              <a:t>28.2.2018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0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DEFEB-7ABB-4862-A8F9-1A1C252A201E}" type="datetime1">
              <a:rPr lang="fi-FI" smtClean="0"/>
              <a:t>28.2.2018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1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C667-C9A9-4FAC-887F-B4C48F31FCCF}" type="datetime1">
              <a:rPr lang="fi-FI" smtClean="0"/>
              <a:t>28.2.2018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416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-36512" y="6237312"/>
            <a:ext cx="9180512" cy="620688"/>
          </a:xfrm>
          <a:prstGeom prst="rect">
            <a:avLst/>
          </a:prstGeom>
          <a:solidFill>
            <a:srgbClr val="83B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05D6B-8B03-4A2F-9B29-6E0BD1AF25AC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FFEFC-946F-4502-AB94-23AD8DB7AD4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076"/>
            <a:ext cx="744636" cy="744636"/>
          </a:xfrm>
          <a:prstGeom prst="rect">
            <a:avLst/>
          </a:prstGeom>
        </p:spPr>
      </p:pic>
      <p:sp>
        <p:nvSpPr>
          <p:cNvPr id="11" name="Tekstiruutu 10"/>
          <p:cNvSpPr txBox="1"/>
          <p:nvPr userDrawn="1"/>
        </p:nvSpPr>
        <p:spPr>
          <a:xfrm>
            <a:off x="852140" y="87055"/>
            <a:ext cx="580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KAJAANIN</a:t>
            </a:r>
            <a:r>
              <a:rPr lang="fi-FI" sz="1200" baseline="0" dirty="0"/>
              <a:t> AMMATTIKORKEAKOULUN OPISKELIJAKUNTA</a:t>
            </a:r>
          </a:p>
          <a:p>
            <a:r>
              <a:rPr lang="fi-FI" sz="1050" baseline="0" dirty="0"/>
              <a:t>STUDENT UNION OF KAJAANI UNIVERSITY OF APPLIED SCIENCES</a:t>
            </a:r>
            <a:endParaRPr lang="fi-FI" sz="1400" baseline="0" dirty="0"/>
          </a:p>
          <a:p>
            <a:endParaRPr lang="fi-FI" sz="1600" baseline="0" dirty="0"/>
          </a:p>
        </p:txBody>
      </p:sp>
    </p:spTree>
    <p:extLst>
      <p:ext uri="{BB962C8B-B14F-4D97-AF65-F5344CB8AC3E}">
        <p14:creationId xmlns:p14="http://schemas.microsoft.com/office/powerpoint/2010/main" val="341981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amo@kamk.f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1000125"/>
            <a:ext cx="7772400" cy="1470025"/>
          </a:xfrm>
        </p:spPr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Union KAMO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62" y="2564904"/>
            <a:ext cx="2809875" cy="2809875"/>
          </a:xfrm>
          <a:prstGeom prst="rect">
            <a:avLst/>
          </a:prstGeom>
        </p:spPr>
      </p:pic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8E9E-D37A-4227-8C1C-0810550B4C76}" type="datetime1">
              <a:rPr lang="fi-FI" smtClean="0"/>
              <a:t>28.2.2018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565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err="1"/>
              <a:t>Events</a:t>
            </a:r>
            <a:endParaRPr lang="fi-FI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7859" y="318949"/>
            <a:ext cx="3295005" cy="329500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C906-9FBD-421A-AD81-3911F74967BC}" type="datetime1">
              <a:rPr lang="fi-FI" smtClean="0"/>
              <a:t>28.2.2018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10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52884"/>
            <a:ext cx="3814290" cy="25199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578633"/>
            <a:ext cx="3021976" cy="3021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8" y="3655997"/>
            <a:ext cx="3780935" cy="25206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8" y="1347037"/>
            <a:ext cx="2292394" cy="22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Events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dirty="0" err="1"/>
              <a:t>Bowling</a:t>
            </a:r>
            <a:r>
              <a:rPr lang="fi-FI" dirty="0"/>
              <a:t> </a:t>
            </a:r>
            <a:r>
              <a:rPr lang="fi-FI" dirty="0" err="1" smtClean="0"/>
              <a:t>night</a:t>
            </a:r>
            <a:endParaRPr lang="fi-FI" dirty="0"/>
          </a:p>
          <a:p>
            <a:pPr>
              <a:buFontTx/>
              <a:buChar char="-"/>
            </a:pPr>
            <a:r>
              <a:rPr lang="fi-FI" dirty="0" smtClean="0"/>
              <a:t>Ice </a:t>
            </a:r>
            <a:r>
              <a:rPr lang="fi-FI" dirty="0" err="1"/>
              <a:t>swimming</a:t>
            </a:r>
            <a:r>
              <a:rPr lang="fi-FI" dirty="0"/>
              <a:t> </a:t>
            </a:r>
            <a:endParaRPr lang="fi-FI" dirty="0" smtClean="0"/>
          </a:p>
          <a:p>
            <a:pPr>
              <a:buFontTx/>
              <a:buChar char="-"/>
            </a:pPr>
            <a:r>
              <a:rPr lang="fi-FI" dirty="0" smtClean="0"/>
              <a:t>KAMK </a:t>
            </a:r>
            <a:r>
              <a:rPr lang="fi-FI" dirty="0"/>
              <a:t>Ball </a:t>
            </a:r>
            <a:r>
              <a:rPr lang="fi-FI" dirty="0" err="1" smtClean="0"/>
              <a:t>Evening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Snow</a:t>
            </a:r>
            <a:r>
              <a:rPr lang="fi-FI" dirty="0"/>
              <a:t> Carnival</a:t>
            </a:r>
          </a:p>
          <a:p>
            <a:pPr>
              <a:buFontTx/>
              <a:buChar char="-"/>
            </a:pPr>
            <a:r>
              <a:rPr lang="fi-FI" dirty="0" err="1"/>
              <a:t>Speed</a:t>
            </a:r>
            <a:r>
              <a:rPr lang="fi-FI" dirty="0"/>
              <a:t> </a:t>
            </a:r>
            <a:r>
              <a:rPr lang="fi-FI" dirty="0" err="1"/>
              <a:t>Dating</a:t>
            </a:r>
            <a:r>
              <a:rPr lang="fi-FI" dirty="0"/>
              <a:t> </a:t>
            </a:r>
          </a:p>
          <a:p>
            <a:pPr>
              <a:buFontTx/>
              <a:buChar char="-"/>
            </a:pPr>
            <a:r>
              <a:rPr lang="fi-FI" dirty="0"/>
              <a:t>Students’ </a:t>
            </a:r>
            <a:r>
              <a:rPr lang="fi-FI" dirty="0" smtClean="0"/>
              <a:t>Wappu</a:t>
            </a:r>
            <a:endParaRPr lang="fi-FI" dirty="0"/>
          </a:p>
          <a:p>
            <a:pPr>
              <a:buFontTx/>
              <a:buChar char="-"/>
            </a:pPr>
            <a:r>
              <a:rPr lang="fi-FI" dirty="0"/>
              <a:t>Summer </a:t>
            </a:r>
            <a:r>
              <a:rPr lang="fi-FI" dirty="0" err="1"/>
              <a:t>Start</a:t>
            </a:r>
            <a:endParaRPr lang="fi-FI" dirty="0"/>
          </a:p>
          <a:p>
            <a:pPr>
              <a:buFontTx/>
              <a:buChar char="-"/>
            </a:pPr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Partys</a:t>
            </a:r>
            <a:r>
              <a:rPr lang="fi-FI" dirty="0"/>
              <a:t> at Club 96 </a:t>
            </a:r>
            <a:r>
              <a:rPr lang="fi-FI" dirty="0" err="1"/>
              <a:t>once</a:t>
            </a:r>
            <a:r>
              <a:rPr lang="fi-FI" dirty="0"/>
              <a:t> a </a:t>
            </a:r>
            <a:r>
              <a:rPr lang="fi-FI" dirty="0" err="1"/>
              <a:t>month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326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Student</a:t>
            </a:r>
            <a:r>
              <a:rPr lang="fi-FI" dirty="0"/>
              <a:t> 1-on-1 </a:t>
            </a:r>
            <a:r>
              <a:rPr lang="fi-FI" dirty="0" err="1"/>
              <a:t>storage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err="1"/>
              <a:t>Locates</a:t>
            </a:r>
            <a:r>
              <a:rPr lang="fi-FI" dirty="0"/>
              <a:t> in F-</a:t>
            </a:r>
            <a:r>
              <a:rPr lang="fi-FI" dirty="0" err="1"/>
              <a:t>building</a:t>
            </a:r>
            <a:r>
              <a:rPr lang="fi-FI" dirty="0"/>
              <a:t>,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laundry</a:t>
            </a:r>
            <a:endParaRPr lang="fi-FI" dirty="0"/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collect</a:t>
            </a:r>
            <a:r>
              <a:rPr lang="fi-FI" dirty="0"/>
              <a:t> </a:t>
            </a:r>
            <a:r>
              <a:rPr lang="fi-FI" dirty="0" err="1"/>
              <a:t>stuff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arrival</a:t>
            </a:r>
            <a:endParaRPr lang="fi-FI" dirty="0"/>
          </a:p>
          <a:p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stuff</a:t>
            </a:r>
            <a:r>
              <a:rPr lang="fi-FI" dirty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leaving</a:t>
            </a:r>
            <a:r>
              <a:rPr lang="fi-FI" dirty="0"/>
              <a:t>.</a:t>
            </a:r>
          </a:p>
          <a:p>
            <a:r>
              <a:rPr lang="fi-FI" dirty="0"/>
              <a:t>Storage </a:t>
            </a:r>
            <a:r>
              <a:rPr lang="fi-FI" dirty="0" err="1"/>
              <a:t>Days</a:t>
            </a:r>
            <a:r>
              <a:rPr lang="fi-FI" dirty="0"/>
              <a:t> </a:t>
            </a:r>
            <a:r>
              <a:rPr lang="fi-FI" dirty="0" err="1"/>
              <a:t>twice</a:t>
            </a:r>
            <a:r>
              <a:rPr lang="fi-FI" dirty="0"/>
              <a:t> </a:t>
            </a:r>
            <a:r>
              <a:rPr lang="fi-FI" dirty="0" err="1"/>
              <a:t>every</a:t>
            </a:r>
            <a:r>
              <a:rPr lang="fi-FI" dirty="0"/>
              <a:t> </a:t>
            </a:r>
            <a:r>
              <a:rPr lang="fi-FI" dirty="0" err="1"/>
              <a:t>semester</a:t>
            </a:r>
            <a:r>
              <a:rPr lang="fi-FI" dirty="0"/>
              <a:t>.</a:t>
            </a:r>
          </a:p>
          <a:p>
            <a:r>
              <a:rPr lang="fi-FI" dirty="0"/>
              <a:t>Basic Idea:</a:t>
            </a:r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i="1" dirty="0"/>
              <a:t>”If </a:t>
            </a:r>
            <a:r>
              <a:rPr lang="fi-FI" i="1" dirty="0" err="1"/>
              <a:t>you</a:t>
            </a:r>
            <a:r>
              <a:rPr lang="fi-FI" i="1" dirty="0"/>
              <a:t> </a:t>
            </a:r>
            <a:r>
              <a:rPr lang="fi-FI" i="1" dirty="0" err="1"/>
              <a:t>take</a:t>
            </a:r>
            <a:r>
              <a:rPr lang="fi-FI" i="1" dirty="0"/>
              <a:t> </a:t>
            </a:r>
            <a:r>
              <a:rPr lang="fi-FI" i="1" dirty="0" err="1"/>
              <a:t>stuff</a:t>
            </a:r>
            <a:r>
              <a:rPr lang="fi-FI" i="1" dirty="0"/>
              <a:t>, </a:t>
            </a:r>
            <a:r>
              <a:rPr lang="fi-FI" i="1" dirty="0" err="1"/>
              <a:t>you</a:t>
            </a:r>
            <a:r>
              <a:rPr lang="fi-FI" i="1" dirty="0"/>
              <a:t> </a:t>
            </a:r>
            <a:r>
              <a:rPr lang="fi-FI" i="1" dirty="0" err="1"/>
              <a:t>will</a:t>
            </a:r>
            <a:r>
              <a:rPr lang="fi-FI" i="1" dirty="0"/>
              <a:t> </a:t>
            </a:r>
            <a:r>
              <a:rPr lang="fi-FI" i="1" dirty="0" err="1"/>
              <a:t>also</a:t>
            </a:r>
            <a:r>
              <a:rPr lang="fi-FI" i="1" dirty="0"/>
              <a:t> </a:t>
            </a:r>
            <a:r>
              <a:rPr lang="fi-FI" i="1" dirty="0" err="1"/>
              <a:t>bring</a:t>
            </a:r>
            <a:r>
              <a:rPr lang="fi-FI" i="1" dirty="0"/>
              <a:t> </a:t>
            </a:r>
            <a:r>
              <a:rPr lang="fi-FI" i="1" dirty="0" err="1"/>
              <a:t>stuff</a:t>
            </a:r>
            <a:r>
              <a:rPr lang="fi-FI" i="1" dirty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18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Instructions</a:t>
            </a:r>
            <a:r>
              <a:rPr lang="fi-FI" dirty="0"/>
              <a:t> for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Self-disciplined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No </a:t>
            </a:r>
            <a:r>
              <a:rPr lang="fi-FI" dirty="0" err="1"/>
              <a:t>broken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!</a:t>
            </a:r>
          </a:p>
          <a:p>
            <a:pPr lvl="1"/>
            <a:r>
              <a:rPr lang="fi-FI" dirty="0"/>
              <a:t>No </a:t>
            </a:r>
            <a:r>
              <a:rPr lang="fi-FI" dirty="0" err="1"/>
              <a:t>dirty</a:t>
            </a:r>
            <a:r>
              <a:rPr lang="fi-FI" dirty="0"/>
              <a:t> </a:t>
            </a:r>
            <a:r>
              <a:rPr lang="fi-FI" dirty="0" err="1"/>
              <a:t>stuff</a:t>
            </a:r>
            <a:endParaRPr lang="fi-FI" dirty="0"/>
          </a:p>
          <a:p>
            <a:pPr lvl="1"/>
            <a:r>
              <a:rPr lang="fi-FI" dirty="0"/>
              <a:t>Bed </a:t>
            </a:r>
            <a:r>
              <a:rPr lang="fi-FI" dirty="0" err="1"/>
              <a:t>linen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to </a:t>
            </a:r>
            <a:r>
              <a:rPr lang="fi-FI" dirty="0" err="1"/>
              <a:t>pack</a:t>
            </a:r>
            <a:r>
              <a:rPr lang="fi-FI" dirty="0"/>
              <a:t> in a </a:t>
            </a:r>
            <a:r>
              <a:rPr lang="fi-FI" dirty="0" err="1"/>
              <a:t>plastic</a:t>
            </a:r>
            <a:r>
              <a:rPr lang="fi-FI" dirty="0"/>
              <a:t> </a:t>
            </a:r>
            <a:r>
              <a:rPr lang="fi-FI" dirty="0" err="1"/>
              <a:t>bag</a:t>
            </a:r>
            <a:endParaRPr lang="fi-FI" dirty="0"/>
          </a:p>
          <a:p>
            <a:pPr lvl="1"/>
            <a:r>
              <a:rPr lang="fi-FI" dirty="0" err="1"/>
              <a:t>Scarves</a:t>
            </a:r>
            <a:r>
              <a:rPr lang="fi-FI" dirty="0"/>
              <a:t>, </a:t>
            </a:r>
            <a:r>
              <a:rPr lang="fi-FI" dirty="0" err="1"/>
              <a:t>jackets</a:t>
            </a:r>
            <a:r>
              <a:rPr lang="fi-FI" dirty="0"/>
              <a:t>, </a:t>
            </a:r>
            <a:r>
              <a:rPr lang="fi-FI" dirty="0" err="1"/>
              <a:t>gloves</a:t>
            </a:r>
            <a:r>
              <a:rPr lang="fi-FI" dirty="0"/>
              <a:t>, </a:t>
            </a:r>
            <a:r>
              <a:rPr lang="fi-FI" dirty="0" err="1"/>
              <a:t>rain</a:t>
            </a:r>
            <a:r>
              <a:rPr lang="fi-FI" dirty="0"/>
              <a:t> </a:t>
            </a:r>
            <a:r>
              <a:rPr lang="fi-FI" dirty="0" err="1"/>
              <a:t>coats</a:t>
            </a:r>
            <a:r>
              <a:rPr lang="fi-FI" dirty="0"/>
              <a:t> and </a:t>
            </a:r>
            <a:r>
              <a:rPr lang="fi-FI" dirty="0" err="1"/>
              <a:t>umbrellas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welcome</a:t>
            </a:r>
            <a:r>
              <a:rPr lang="fi-FI" dirty="0"/>
              <a:t>, NO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clothing</a:t>
            </a:r>
            <a:r>
              <a:rPr lang="fi-FI" dirty="0"/>
              <a:t> </a:t>
            </a:r>
            <a:r>
              <a:rPr lang="fi-FI" dirty="0" err="1"/>
              <a:t>items</a:t>
            </a:r>
            <a:r>
              <a:rPr lang="fi-FI" dirty="0"/>
              <a:t>. (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clean</a:t>
            </a:r>
            <a:r>
              <a:rPr lang="fi-FI" dirty="0"/>
              <a:t> </a:t>
            </a:r>
            <a:r>
              <a:rPr lang="fi-FI" dirty="0" err="1"/>
              <a:t>stuff</a:t>
            </a:r>
            <a:r>
              <a:rPr lang="fi-FI" dirty="0"/>
              <a:t>!)</a:t>
            </a:r>
          </a:p>
          <a:p>
            <a:pPr lvl="1"/>
            <a:r>
              <a:rPr lang="fi-FI" dirty="0"/>
              <a:t>No Food </a:t>
            </a:r>
            <a:r>
              <a:rPr lang="fi-FI" dirty="0" err="1"/>
              <a:t>items</a:t>
            </a:r>
            <a:r>
              <a:rPr lang="fi-FI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01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7182" y="4903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If there wasn’t Student Union KAMO…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would make sure that students opinions will come out when they are making decisions ( for ex. curriculum and price of lunch, etc.)</a:t>
            </a:r>
          </a:p>
          <a:p>
            <a:r>
              <a:rPr lang="en-US" dirty="0"/>
              <a:t>Who would make sure you will get your overalls, arrange parties and other events</a:t>
            </a:r>
          </a:p>
          <a:p>
            <a:r>
              <a:rPr lang="en-US" dirty="0"/>
              <a:t>Who would take care of our exchange students </a:t>
            </a:r>
          </a:p>
          <a:p>
            <a:r>
              <a:rPr lang="en-US" dirty="0"/>
              <a:t>Who would take care of our new students</a:t>
            </a:r>
          </a:p>
          <a:p>
            <a:r>
              <a:rPr lang="en-US" dirty="0"/>
              <a:t>Who would take care of binding your thesis</a:t>
            </a:r>
          </a:p>
          <a:p>
            <a:r>
              <a:rPr lang="en-US" dirty="0"/>
              <a:t>Who would take care of YOU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88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3734" y="457200"/>
            <a:ext cx="8229600" cy="1143000"/>
          </a:xfrm>
        </p:spPr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of KAMO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of international affairs </a:t>
            </a:r>
          </a:p>
          <a:p>
            <a:pPr marL="0" indent="0">
              <a:buNone/>
            </a:pPr>
            <a:r>
              <a:rPr lang="en-US" dirty="0"/>
              <a:t>	Jani Haaranen tel. +358 44 325 0049</a:t>
            </a:r>
          </a:p>
          <a:p>
            <a:r>
              <a:rPr lang="en-US" dirty="0"/>
              <a:t>President of the </a:t>
            </a:r>
            <a:r>
              <a:rPr lang="en-US" dirty="0" err="1"/>
              <a:t>Excecutive</a:t>
            </a:r>
            <a:r>
              <a:rPr lang="en-US" dirty="0"/>
              <a:t> board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3200" dirty="0"/>
              <a:t>Teemu Turunen tel. +358 44 325 0047</a:t>
            </a:r>
          </a:p>
          <a:p>
            <a:r>
              <a:rPr lang="en-US" dirty="0"/>
              <a:t>Executive director </a:t>
            </a:r>
          </a:p>
          <a:p>
            <a:pPr marL="0" indent="0">
              <a:buNone/>
            </a:pPr>
            <a:r>
              <a:rPr lang="en-US" dirty="0"/>
              <a:t>	Pasi Ahoniemi tel. +358 44 325 0036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4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Contact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of KAMO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Opiskelijakuntakamo.fi</a:t>
            </a:r>
          </a:p>
          <a:p>
            <a:r>
              <a:rPr lang="fi-FI" dirty="0" err="1"/>
              <a:t>Social</a:t>
            </a:r>
            <a:r>
              <a:rPr lang="fi-FI" dirty="0"/>
              <a:t> media:</a:t>
            </a:r>
          </a:p>
          <a:p>
            <a:pPr lvl="1"/>
            <a:r>
              <a:rPr lang="fi-FI" dirty="0"/>
              <a:t>Facebook Opiskelijakunta KAMO</a:t>
            </a:r>
          </a:p>
          <a:p>
            <a:pPr lvl="1"/>
            <a:r>
              <a:rPr lang="fi-FI" dirty="0"/>
              <a:t>Instagram</a:t>
            </a:r>
          </a:p>
          <a:p>
            <a:pPr marL="457200" lvl="1" indent="0">
              <a:buNone/>
            </a:pPr>
            <a:r>
              <a:rPr lang="fi-FI" dirty="0"/>
              <a:t>      @</a:t>
            </a:r>
            <a:r>
              <a:rPr lang="fi-FI" dirty="0" err="1"/>
              <a:t>opiskelijakuntaKAMO</a:t>
            </a:r>
            <a:endParaRPr lang="fi-FI" dirty="0"/>
          </a:p>
          <a:p>
            <a:pPr lvl="2"/>
            <a:r>
              <a:rPr lang="fi-FI" dirty="0"/>
              <a:t>#</a:t>
            </a:r>
            <a:r>
              <a:rPr lang="fi-FI" dirty="0" err="1"/>
              <a:t>opiskelijakuntaKAMO</a:t>
            </a:r>
            <a:endParaRPr lang="fi-FI" dirty="0"/>
          </a:p>
          <a:p>
            <a:pPr lvl="2"/>
            <a:r>
              <a:rPr lang="fi-FI" dirty="0"/>
              <a:t>#</a:t>
            </a:r>
            <a:r>
              <a:rPr lang="fi-FI" dirty="0" err="1"/>
              <a:t>kamkelämää</a:t>
            </a:r>
            <a:endParaRPr lang="fi-FI" dirty="0"/>
          </a:p>
          <a:p>
            <a:pPr lvl="2"/>
            <a:r>
              <a:rPr lang="fi-FI" dirty="0"/>
              <a:t>#</a:t>
            </a:r>
            <a:r>
              <a:rPr lang="fi-FI" dirty="0" err="1"/>
              <a:t>lifeatkamk</a:t>
            </a:r>
            <a:endParaRPr lang="fi-FI" dirty="0"/>
          </a:p>
          <a:p>
            <a:pPr lvl="1"/>
            <a:r>
              <a:rPr lang="fi-FI" dirty="0"/>
              <a:t>Snapchat</a:t>
            </a:r>
          </a:p>
          <a:p>
            <a:pPr lvl="2"/>
            <a:r>
              <a:rPr lang="fi-FI" dirty="0" err="1"/>
              <a:t>opkukamo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Office in Tieto 1</a:t>
            </a:r>
          </a:p>
          <a:p>
            <a:r>
              <a:rPr lang="fi-FI" dirty="0">
                <a:hlinkClick r:id="rId3"/>
              </a:rPr>
              <a:t>kamo@kamk.fi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081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Union KAMO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/>
              <a:t>Founded</a:t>
            </a:r>
            <a:r>
              <a:rPr lang="fi-FI" dirty="0"/>
              <a:t> 1998</a:t>
            </a:r>
          </a:p>
          <a:p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law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1st of </a:t>
            </a:r>
            <a:r>
              <a:rPr lang="fi-FI" dirty="0" err="1"/>
              <a:t>January</a:t>
            </a:r>
            <a:r>
              <a:rPr lang="fi-FI" dirty="0"/>
              <a:t> </a:t>
            </a:r>
            <a:r>
              <a:rPr lang="fi-FI" dirty="0" smtClean="0"/>
              <a:t>2006</a:t>
            </a:r>
          </a:p>
          <a:p>
            <a:pPr lvl="1"/>
            <a:r>
              <a:rPr lang="fi-FI" dirty="0" err="1" smtClean="0"/>
              <a:t>Law</a:t>
            </a:r>
            <a:r>
              <a:rPr lang="fi-FI" dirty="0" smtClean="0"/>
              <a:t> </a:t>
            </a:r>
            <a:r>
              <a:rPr lang="fi-FI" dirty="0" err="1" smtClean="0"/>
              <a:t>says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every</a:t>
            </a:r>
            <a:r>
              <a:rPr lang="fi-FI" dirty="0" smtClean="0"/>
              <a:t> UAS </a:t>
            </a:r>
            <a:r>
              <a:rPr lang="fi-FI" dirty="0" err="1" smtClean="0"/>
              <a:t>has</a:t>
            </a:r>
            <a:r>
              <a:rPr lang="fi-FI" dirty="0" smtClean="0"/>
              <a:t> to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union</a:t>
            </a:r>
            <a:endParaRPr lang="fi-FI" dirty="0" smtClean="0"/>
          </a:p>
          <a:p>
            <a:pPr lvl="1"/>
            <a:r>
              <a:rPr lang="fi-FI" smtClean="0"/>
              <a:t>Self-governing</a:t>
            </a:r>
            <a:endParaRPr lang="fi-FI" dirty="0"/>
          </a:p>
          <a:p>
            <a:r>
              <a:rPr lang="fi-FI" dirty="0" err="1"/>
              <a:t>Student</a:t>
            </a:r>
            <a:r>
              <a:rPr lang="fi-FI" dirty="0"/>
              <a:t> Union KAMO </a:t>
            </a:r>
            <a:r>
              <a:rPr lang="fi-FI" dirty="0" err="1"/>
              <a:t>does</a:t>
            </a:r>
            <a:r>
              <a:rPr lang="fi-FI" dirty="0"/>
              <a:t>:</a:t>
            </a:r>
          </a:p>
          <a:p>
            <a:pPr lvl="1"/>
            <a:r>
              <a:rPr lang="en-US" dirty="0"/>
              <a:t>The supervision of the interests of the students</a:t>
            </a:r>
          </a:p>
          <a:p>
            <a:pPr lvl="1"/>
            <a:r>
              <a:rPr lang="en-US" dirty="0"/>
              <a:t>Development of the education</a:t>
            </a:r>
          </a:p>
          <a:p>
            <a:pPr lvl="1"/>
            <a:r>
              <a:rPr lang="en-US" dirty="0"/>
              <a:t>KAMO Activities</a:t>
            </a:r>
          </a:p>
          <a:p>
            <a:pPr lvl="1"/>
            <a:r>
              <a:rPr lang="en-US" dirty="0"/>
              <a:t>Tutoring</a:t>
            </a:r>
          </a:p>
          <a:p>
            <a:pPr lvl="1"/>
            <a:r>
              <a:rPr lang="en-US" dirty="0"/>
              <a:t>International tutoring</a:t>
            </a:r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589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Student unions organization – Executive board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Authority of administration and execution</a:t>
            </a:r>
          </a:p>
          <a:p>
            <a:r>
              <a:rPr lang="en-US" dirty="0"/>
              <a:t>President and 5 to 7 members </a:t>
            </a:r>
          </a:p>
          <a:p>
            <a:r>
              <a:rPr lang="en-US" dirty="0"/>
              <a:t>Supervises members benefits </a:t>
            </a:r>
          </a:p>
          <a:p>
            <a:pPr lvl="1"/>
            <a:r>
              <a:rPr lang="en-US" dirty="0"/>
              <a:t>part of different workgroups</a:t>
            </a:r>
          </a:p>
          <a:p>
            <a:r>
              <a:rPr lang="en-US" dirty="0"/>
              <a:t>Represents student union</a:t>
            </a:r>
          </a:p>
          <a:p>
            <a:r>
              <a:rPr lang="en-US" dirty="0"/>
              <a:t>Takes care of funds </a:t>
            </a:r>
          </a:p>
          <a:p>
            <a:pPr lvl="1"/>
            <a:r>
              <a:rPr lang="en-US" dirty="0"/>
              <a:t>membership fees, projects etc.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70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98116-4ED8-461A-8F9E-0E677E412E4F}" type="datetime1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28.2.2018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5506D6-D8E8-468B-8D30-4E04B00006C8}" type="slidenum"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17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Executive</a:t>
            </a:r>
            <a:r>
              <a:rPr lang="fi-FI" dirty="0"/>
              <a:t> </a:t>
            </a:r>
            <a:r>
              <a:rPr lang="fi-FI" dirty="0" err="1"/>
              <a:t>board</a:t>
            </a:r>
            <a:r>
              <a:rPr lang="fi-FI" dirty="0"/>
              <a:t> </a:t>
            </a:r>
            <a:r>
              <a:rPr lang="fi-FI" dirty="0" smtClean="0"/>
              <a:t>2018</a:t>
            </a:r>
            <a:endParaRPr lang="fi-FI" dirty="0"/>
          </a:p>
        </p:txBody>
      </p:sp>
      <p:sp>
        <p:nvSpPr>
          <p:cNvPr id="28" name="Suorakulmio 27"/>
          <p:cNvSpPr/>
          <p:nvPr/>
        </p:nvSpPr>
        <p:spPr>
          <a:xfrm>
            <a:off x="1403350" y="2276475"/>
            <a:ext cx="2952750" cy="720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Pasi Ahoniemi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Executive</a:t>
            </a:r>
            <a:r>
              <a: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i-FI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</a:t>
            </a:r>
            <a:endParaRPr kumimoji="0" lang="fi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Suorakulmio 28"/>
          <p:cNvSpPr/>
          <p:nvPr/>
        </p:nvSpPr>
        <p:spPr>
          <a:xfrm>
            <a:off x="3779838" y="1412875"/>
            <a:ext cx="2448346" cy="7207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Teemu Turunen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600" i="1" dirty="0" err="1">
                <a:solidFill>
                  <a:prstClr val="black"/>
                </a:solidFill>
                <a:latin typeface="Calibri"/>
              </a:rPr>
              <a:t>President</a:t>
            </a:r>
            <a:endParaRPr kumimoji="0" lang="fi-FI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" name="Suora yhdysviiva 35"/>
          <p:cNvCxnSpPr>
            <a:stCxn id="29" idx="2"/>
          </p:cNvCxnSpPr>
          <p:nvPr/>
        </p:nvCxnSpPr>
        <p:spPr>
          <a:xfrm>
            <a:off x="5004011" y="2133600"/>
            <a:ext cx="1376" cy="1079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uora yhdysviiva 42"/>
          <p:cNvCxnSpPr>
            <a:stCxn id="28" idx="3"/>
          </p:cNvCxnSpPr>
          <p:nvPr/>
        </p:nvCxnSpPr>
        <p:spPr>
          <a:xfrm>
            <a:off x="4356100" y="2636838"/>
            <a:ext cx="647911" cy="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Ryhmä 9">
            <a:extLst>
              <a:ext uri="{FF2B5EF4-FFF2-40B4-BE49-F238E27FC236}">
                <a16:creationId xmlns:a16="http://schemas.microsoft.com/office/drawing/2014/main" id="{4585C26D-7313-4AFE-B067-A0FDBC5215FF}"/>
              </a:ext>
            </a:extLst>
          </p:cNvPr>
          <p:cNvGrpSpPr/>
          <p:nvPr/>
        </p:nvGrpSpPr>
        <p:grpSpPr>
          <a:xfrm>
            <a:off x="110257" y="3212976"/>
            <a:ext cx="8920735" cy="2376736"/>
            <a:chOff x="323527" y="3212976"/>
            <a:chExt cx="8064897" cy="2376736"/>
          </a:xfrm>
        </p:grpSpPr>
        <p:sp>
          <p:nvSpPr>
            <p:cNvPr id="30" name="Suorakulmio 29"/>
            <p:cNvSpPr/>
            <p:nvPr/>
          </p:nvSpPr>
          <p:spPr>
            <a:xfrm>
              <a:off x="3923928" y="3644900"/>
              <a:ext cx="1030872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Janina Marjo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Tutor</a:t>
              </a:r>
              <a:r>
                <a:rPr kumimoji="0" lang="fi-FI" sz="16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kumimoji="0" lang="fi-FI" sz="1600" b="0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Affairs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1" name="Suorakulmio 30"/>
            <p:cNvSpPr/>
            <p:nvPr/>
          </p:nvSpPr>
          <p:spPr>
            <a:xfrm>
              <a:off x="5004048" y="3644900"/>
              <a:ext cx="1091325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Anni Kivikko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Student</a:t>
              </a:r>
              <a:r>
                <a:rPr kumimoji="0" lang="fi-FI" sz="16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600" b="0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Educational</a:t>
              </a:r>
              <a:r>
                <a:rPr kumimoji="0" lang="fi-FI" sz="16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600" b="0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Affairs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Suorakulmio 31"/>
            <p:cNvSpPr/>
            <p:nvPr/>
          </p:nvSpPr>
          <p:spPr>
            <a:xfrm>
              <a:off x="1547664" y="3644900"/>
              <a:ext cx="1152847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Erkki Roivainen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Marketing &amp; </a:t>
              </a:r>
              <a:r>
                <a:rPr kumimoji="0" lang="fi-FI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Communica-tions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33" name="Suorakulmio 32"/>
            <p:cNvSpPr/>
            <p:nvPr/>
          </p:nvSpPr>
          <p:spPr>
            <a:xfrm>
              <a:off x="2771800" y="3644900"/>
              <a:ext cx="1091325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dirty="0">
                  <a:solidFill>
                    <a:prstClr val="black"/>
                  </a:solidFill>
                  <a:latin typeface="Calibri"/>
                </a:rPr>
                <a:t>Jani Haaranen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Vice</a:t>
              </a:r>
              <a:r>
                <a:rPr kumimoji="0" lang="fi-FI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i-FI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President</a:t>
              </a:r>
              <a:r>
                <a:rPr kumimoji="0" lang="fi-FI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i="1" dirty="0">
                  <a:solidFill>
                    <a:prstClr val="black"/>
                  </a:solidFill>
                  <a:latin typeface="Calibri"/>
                </a:rPr>
                <a:t>International </a:t>
              </a:r>
              <a:r>
                <a:rPr lang="fi-FI" sz="1600" i="1" dirty="0" err="1">
                  <a:solidFill>
                    <a:prstClr val="black"/>
                  </a:solidFill>
                  <a:latin typeface="Calibri"/>
                </a:rPr>
                <a:t>Affairs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Suorakulmio 33"/>
            <p:cNvSpPr/>
            <p:nvPr/>
          </p:nvSpPr>
          <p:spPr>
            <a:xfrm>
              <a:off x="323527" y="3644900"/>
              <a:ext cx="1152847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700" dirty="0">
                  <a:solidFill>
                    <a:prstClr val="black"/>
                  </a:solidFill>
                  <a:latin typeface="Calibri"/>
                </a:rPr>
                <a:t>Salla Vahvelainen</a:t>
              </a:r>
              <a:endParaRPr kumimoji="0" lang="fi-FI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i-FI" sz="1600" i="1" dirty="0" err="1">
                  <a:solidFill>
                    <a:prstClr val="black"/>
                  </a:solidFill>
                  <a:latin typeface="Calibri"/>
                  <a:cs typeface="Calibri"/>
                </a:rPr>
                <a:t>Student</a:t>
              </a:r>
              <a:r>
                <a:rPr lang="fi-FI" sz="1600" i="1" dirty="0">
                  <a:solidFill>
                    <a:prstClr val="black"/>
                  </a:solidFill>
                  <a:latin typeface="Calibri"/>
                  <a:cs typeface="Calibri"/>
                </a:rPr>
                <a:t> </a:t>
              </a:r>
              <a:r>
                <a:rPr lang="fi-FI" sz="1600" i="1" dirty="0" err="1">
                  <a:solidFill>
                    <a:prstClr val="black"/>
                  </a:solidFill>
                  <a:latin typeface="Calibri"/>
                  <a:cs typeface="Calibri"/>
                </a:rPr>
                <a:t>Welfare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Suorakulmio 34"/>
            <p:cNvSpPr/>
            <p:nvPr/>
          </p:nvSpPr>
          <p:spPr>
            <a:xfrm>
              <a:off x="6156176" y="3644900"/>
              <a:ext cx="1090803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Sakari Vehkaoja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Welfare</a:t>
              </a:r>
              <a:r>
                <a:rPr kumimoji="0" lang="fi-FI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Tutor</a:t>
              </a:r>
              <a:r>
                <a:rPr kumimoji="0" lang="fi-FI" sz="1600" b="0" i="1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 </a:t>
              </a:r>
              <a:r>
                <a:rPr kumimoji="0" lang="fi-FI" sz="1600" b="0" i="1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Affairs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37" name="Suora yhdysviiva 36"/>
            <p:cNvCxnSpPr>
              <a:cxnSpLocks/>
            </p:cNvCxnSpPr>
            <p:nvPr/>
          </p:nvCxnSpPr>
          <p:spPr>
            <a:xfrm>
              <a:off x="899592" y="3212976"/>
              <a:ext cx="691276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uora yhdysviiva 37"/>
            <p:cNvCxnSpPr/>
            <p:nvPr/>
          </p:nvCxnSpPr>
          <p:spPr>
            <a:xfrm>
              <a:off x="2123728" y="3213100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uora yhdysviiva 38"/>
            <p:cNvCxnSpPr/>
            <p:nvPr/>
          </p:nvCxnSpPr>
          <p:spPr>
            <a:xfrm>
              <a:off x="3347864" y="3213100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uora yhdysviiva 39"/>
            <p:cNvCxnSpPr/>
            <p:nvPr/>
          </p:nvCxnSpPr>
          <p:spPr>
            <a:xfrm>
              <a:off x="5580112" y="3213100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uora yhdysviiva 40"/>
            <p:cNvCxnSpPr/>
            <p:nvPr/>
          </p:nvCxnSpPr>
          <p:spPr>
            <a:xfrm>
              <a:off x="899592" y="3213100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uora yhdysviiva 41"/>
            <p:cNvCxnSpPr/>
            <p:nvPr/>
          </p:nvCxnSpPr>
          <p:spPr>
            <a:xfrm>
              <a:off x="6660232" y="3213100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uora yhdysviiva 43"/>
            <p:cNvCxnSpPr>
              <a:cxnSpLocks/>
              <a:endCxn id="30" idx="0"/>
            </p:cNvCxnSpPr>
            <p:nvPr/>
          </p:nvCxnSpPr>
          <p:spPr>
            <a:xfrm>
              <a:off x="4437988" y="3213100"/>
              <a:ext cx="1376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Suorakulmio 25">
              <a:extLst>
                <a:ext uri="{FF2B5EF4-FFF2-40B4-BE49-F238E27FC236}">
                  <a16:creationId xmlns:a16="http://schemas.microsoft.com/office/drawing/2014/main" id="{A1DC85BA-897D-4D80-9EF4-16796DB33129}"/>
                </a:ext>
              </a:extLst>
            </p:cNvPr>
            <p:cNvSpPr/>
            <p:nvPr/>
          </p:nvSpPr>
          <p:spPr>
            <a:xfrm>
              <a:off x="7297621" y="3645024"/>
              <a:ext cx="1090803" cy="194468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Vera Bruhn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6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KAMO Activities</a:t>
              </a:r>
              <a:endParaRPr kumimoji="0" lang="fi-FI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41F94CE7-8C9D-4D27-90FB-9177AD16F040}"/>
                </a:ext>
              </a:extLst>
            </p:cNvPr>
            <p:cNvCxnSpPr/>
            <p:nvPr/>
          </p:nvCxnSpPr>
          <p:spPr>
            <a:xfrm>
              <a:off x="7812360" y="3212976"/>
              <a:ext cx="0" cy="4318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43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i-FI" dirty="0" err="1"/>
              <a:t>Tutoring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From KAMO to KAMK, part of guiding system</a:t>
            </a:r>
          </a:p>
          <a:p>
            <a:r>
              <a:rPr lang="en-US" sz="3500" dirty="0"/>
              <a:t>Executive board of Student union KAMO is responsible of tutoring</a:t>
            </a:r>
          </a:p>
          <a:p>
            <a:r>
              <a:rPr lang="en-US" sz="3500" dirty="0"/>
              <a:t>Tutor training on spring (only in Finnish)</a:t>
            </a:r>
          </a:p>
          <a:p>
            <a:r>
              <a:rPr lang="en-US" sz="3500" dirty="0"/>
              <a:t>Academic credits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164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Co-operation</a:t>
            </a:r>
            <a:r>
              <a:rPr lang="fi-FI" dirty="0"/>
              <a:t> </a:t>
            </a:r>
            <a:r>
              <a:rPr lang="fi-FI" dirty="0" err="1"/>
              <a:t>agreement</a:t>
            </a:r>
            <a:r>
              <a:rPr lang="fi-FI" dirty="0"/>
              <a:t> – International </a:t>
            </a:r>
            <a:r>
              <a:rPr lang="fi-FI" dirty="0" err="1"/>
              <a:t>tutoring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and planning</a:t>
            </a:r>
          </a:p>
          <a:p>
            <a:r>
              <a:rPr lang="en-US" dirty="0"/>
              <a:t>International team</a:t>
            </a:r>
          </a:p>
          <a:p>
            <a:r>
              <a:rPr lang="en-US" dirty="0"/>
              <a:t>Welcoming foreign students, orientation days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Plan of operation and annual report every year</a:t>
            </a:r>
          </a:p>
          <a:p>
            <a:r>
              <a:rPr lang="en-US" dirty="0"/>
              <a:t>Tutoring work group (Chairman of the board is KAMOs head of tutors)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67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43" y="457200"/>
            <a:ext cx="8229600" cy="1143000"/>
          </a:xfrm>
        </p:spPr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Buddy</a:t>
            </a:r>
            <a:r>
              <a:rPr lang="fi-FI" dirty="0"/>
              <a:t> </a:t>
            </a:r>
            <a:r>
              <a:rPr lang="fi-FI" dirty="0" err="1"/>
              <a:t>training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For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degree</a:t>
            </a:r>
            <a:r>
              <a:rPr lang="fi-FI" dirty="0"/>
              <a:t> </a:t>
            </a:r>
            <a:r>
              <a:rPr lang="fi-FI" dirty="0" err="1"/>
              <a:t>students</a:t>
            </a:r>
            <a:endParaRPr lang="fi-FI" dirty="0"/>
          </a:p>
          <a:p>
            <a:r>
              <a:rPr lang="fi-FI" dirty="0"/>
              <a:t>Training in </a:t>
            </a:r>
            <a:r>
              <a:rPr lang="fi-FI" dirty="0" err="1"/>
              <a:t>spring</a:t>
            </a:r>
            <a:r>
              <a:rPr lang="fi-FI" dirty="0"/>
              <a:t> </a:t>
            </a:r>
            <a:r>
              <a:rPr lang="fi-FI" dirty="0" err="1"/>
              <a:t>semester</a:t>
            </a:r>
            <a:endParaRPr lang="fi-FI" dirty="0"/>
          </a:p>
          <a:p>
            <a:r>
              <a:rPr lang="fi-FI" dirty="0" err="1"/>
              <a:t>Academic</a:t>
            </a:r>
            <a:r>
              <a:rPr lang="fi-FI" dirty="0"/>
              <a:t> </a:t>
            </a:r>
            <a:r>
              <a:rPr lang="fi-FI" dirty="0" err="1"/>
              <a:t>credits</a:t>
            </a:r>
            <a:r>
              <a:rPr lang="fi-FI" dirty="0"/>
              <a:t>, </a:t>
            </a:r>
            <a:r>
              <a:rPr lang="fi-FI" dirty="0" err="1"/>
              <a:t>depending</a:t>
            </a:r>
            <a:r>
              <a:rPr lang="fi-FI" dirty="0"/>
              <a:t> on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activity</a:t>
            </a:r>
            <a:endParaRPr lang="fi-FI" dirty="0"/>
          </a:p>
          <a:p>
            <a:r>
              <a:rPr lang="fi-FI" dirty="0"/>
              <a:t>Marketing</a:t>
            </a:r>
          </a:p>
          <a:p>
            <a:r>
              <a:rPr lang="fi-FI" dirty="0" err="1"/>
              <a:t>Assists</a:t>
            </a:r>
            <a:r>
              <a:rPr lang="fi-FI" dirty="0"/>
              <a:t>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tutoring</a:t>
            </a:r>
            <a:r>
              <a:rPr lang="fi-FI" dirty="0"/>
              <a:t> </a:t>
            </a:r>
            <a:r>
              <a:rPr lang="fi-FI" dirty="0" err="1"/>
              <a:t>students</a:t>
            </a:r>
            <a:endParaRPr lang="fi-FI" dirty="0"/>
          </a:p>
          <a:p>
            <a:pPr lvl="1"/>
            <a:r>
              <a:rPr lang="fi-FI" dirty="0"/>
              <a:t>In </a:t>
            </a:r>
            <a:r>
              <a:rPr lang="fi-FI" dirty="0" err="1"/>
              <a:t>arrival</a:t>
            </a:r>
            <a:r>
              <a:rPr lang="fi-FI" dirty="0"/>
              <a:t> of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international</a:t>
            </a:r>
            <a:r>
              <a:rPr lang="fi-FI" dirty="0"/>
              <a:t> </a:t>
            </a:r>
            <a:r>
              <a:rPr lang="fi-FI" dirty="0" err="1"/>
              <a:t>students</a:t>
            </a:r>
            <a:endParaRPr lang="fi-FI" dirty="0"/>
          </a:p>
          <a:p>
            <a:pPr lvl="1"/>
            <a:r>
              <a:rPr lang="fi-FI" dirty="0" err="1"/>
              <a:t>Orientation</a:t>
            </a:r>
            <a:r>
              <a:rPr lang="fi-FI" dirty="0"/>
              <a:t> </a:t>
            </a:r>
            <a:r>
              <a:rPr lang="fi-FI" dirty="0" err="1"/>
              <a:t>days</a:t>
            </a:r>
            <a:endParaRPr lang="fi-FI" dirty="0"/>
          </a:p>
          <a:p>
            <a:pPr lvl="1"/>
            <a:r>
              <a:rPr lang="fi-FI" dirty="0" err="1"/>
              <a:t>Participating</a:t>
            </a:r>
            <a:r>
              <a:rPr lang="fi-FI" dirty="0"/>
              <a:t> in </a:t>
            </a:r>
            <a:r>
              <a:rPr lang="fi-FI" dirty="0" err="1"/>
              <a:t>events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60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services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Until opening – KAMO Service point in TAITO 2</a:t>
            </a:r>
          </a:p>
          <a:p>
            <a:r>
              <a:rPr lang="en-US" dirty="0"/>
              <a:t>KAMO Café in TIETO 1 (opening soon)</a:t>
            </a:r>
          </a:p>
          <a:p>
            <a:pPr lvl="1"/>
            <a:r>
              <a:rPr lang="en-US" dirty="0"/>
              <a:t>Book sale</a:t>
            </a:r>
          </a:p>
          <a:p>
            <a:pPr lvl="1"/>
            <a:r>
              <a:rPr lang="en-US" dirty="0"/>
              <a:t>Study material</a:t>
            </a:r>
          </a:p>
          <a:p>
            <a:pPr lvl="1"/>
            <a:r>
              <a:rPr lang="en-US" dirty="0"/>
              <a:t>Member affairs</a:t>
            </a:r>
          </a:p>
          <a:p>
            <a:pPr lvl="1"/>
            <a:r>
              <a:rPr lang="en-US" dirty="0"/>
              <a:t>Bindings of  the thesis</a:t>
            </a:r>
          </a:p>
          <a:p>
            <a:pPr lvl="1"/>
            <a:r>
              <a:rPr lang="en-US" dirty="0"/>
              <a:t>Printing sticker </a:t>
            </a:r>
          </a:p>
          <a:p>
            <a:pPr lvl="1"/>
            <a:r>
              <a:rPr lang="en-US" dirty="0"/>
              <a:t>Overall badges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649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card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proof of the membership of KAMO is a SAMOK-student card equipped with a sticker of the academic year </a:t>
            </a:r>
          </a:p>
          <a:p>
            <a:r>
              <a:rPr lang="en-US" sz="2800" dirty="0"/>
              <a:t>All the benefits with one card</a:t>
            </a:r>
            <a:endParaRPr lang="en-US" sz="2400" dirty="0"/>
          </a:p>
          <a:p>
            <a:pPr lvl="1"/>
            <a:r>
              <a:rPr lang="en-US" sz="2400" dirty="0"/>
              <a:t>Local benefits such as </a:t>
            </a:r>
            <a:r>
              <a:rPr lang="en-US" sz="2400" dirty="0" smtClean="0"/>
              <a:t>movie </a:t>
            </a:r>
            <a:r>
              <a:rPr lang="en-US" sz="2400" dirty="0"/>
              <a:t>theater and </a:t>
            </a:r>
            <a:r>
              <a:rPr lang="en-US" sz="2400" dirty="0" smtClean="0"/>
              <a:t>restaurants</a:t>
            </a:r>
            <a:endParaRPr lang="en-US" sz="2400" dirty="0"/>
          </a:p>
          <a:p>
            <a:pPr lvl="1"/>
            <a:r>
              <a:rPr lang="en-US" sz="2400" dirty="0"/>
              <a:t>e.g. Finnish railways and bus companies</a:t>
            </a:r>
          </a:p>
          <a:p>
            <a:endParaRPr lang="en-US" sz="2800" dirty="0"/>
          </a:p>
          <a:p>
            <a:r>
              <a:rPr lang="en-US" sz="2800" dirty="0"/>
              <a:t>Every full-time student of the KAMK can become a member of Student Union KAMO</a:t>
            </a:r>
          </a:p>
          <a:p>
            <a:pPr lvl="1"/>
            <a:r>
              <a:rPr lang="en-US" sz="2400" dirty="0"/>
              <a:t>Ministry of Education and Culture warmly recommends to your own university’s Student Union membership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398-7755-4584-A411-E489805DC369}" type="datetime1">
              <a:rPr lang="fi-FI" smtClean="0"/>
              <a:t>28.2.2018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Kajaanin ammattikorkeakoulun opiskelijakunta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FFEFC-946F-4502-AB94-23AD8DB7AD4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622361"/>
      </p:ext>
    </p:extLst>
  </p:cSld>
  <p:clrMapOvr>
    <a:masterClrMapping/>
  </p:clrMapOvr>
</p:sld>
</file>

<file path=ppt/theme/theme1.xml><?xml version="1.0" encoding="utf-8"?>
<a:theme xmlns:a="http://schemas.openxmlformats.org/drawingml/2006/main" name="KAMO_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fec42d-470d-4a4d-b1b4-a91cdf1b623c">WORKSPACES-92-778</_dlc_DocId>
    <_dlc_DocIdUrl xmlns="63fec42d-470d-4a4d-b1b4-a91cdf1b623c">
      <Url>http://workspaces.hallinto.kajak.fi/kamo/kamo/_layouts/DocIdRedir.aspx?ID=WORKSPACES-92-778</Url>
      <Description>WORKSPACES-92-778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34CFA319584740856BA9B830B5AB80" ma:contentTypeVersion="3" ma:contentTypeDescription="Luo uusi asiakirja." ma:contentTypeScope="" ma:versionID="c83166c215782834ea3fab7e7f5587e8">
  <xsd:schema xmlns:xsd="http://www.w3.org/2001/XMLSchema" xmlns:xs="http://www.w3.org/2001/XMLSchema" xmlns:p="http://schemas.microsoft.com/office/2006/metadata/properties" xmlns:ns2="63fec42d-470d-4a4d-b1b4-a91cdf1b623c" targetNamespace="http://schemas.microsoft.com/office/2006/metadata/properties" ma:root="true" ma:fieldsID="3750af8090d186129a9688e0ca0cec40" ns2:_="">
    <xsd:import namespace="63fec42d-470d-4a4d-b1b4-a91cdf1b62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ec42d-470d-4a4d-b1b4-a91cdf1b623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DA6BE50-543B-42C7-A422-B94F5C04A7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11DA3-DC35-4C64-AD24-87D1FE98F422}">
  <ds:schemaRefs>
    <ds:schemaRef ds:uri="http://schemas.microsoft.com/office/2006/metadata/properties"/>
    <ds:schemaRef ds:uri="http://schemas.microsoft.com/office/infopath/2007/PartnerControls"/>
    <ds:schemaRef ds:uri="63fec42d-470d-4a4d-b1b4-a91cdf1b623c"/>
  </ds:schemaRefs>
</ds:datastoreItem>
</file>

<file path=customXml/itemProps3.xml><?xml version="1.0" encoding="utf-8"?>
<ds:datastoreItem xmlns:ds="http://schemas.openxmlformats.org/officeDocument/2006/customXml" ds:itemID="{0C51E85E-43CA-475D-B17C-EE1D1118A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fec42d-470d-4a4d-b1b4-a91cdf1b6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951890-4AF3-47F0-A9FB-58B9CABCF1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654</Words>
  <Application>Microsoft Office PowerPoint</Application>
  <PresentationFormat>Näytössä katseltava diaesitys (4:3)</PresentationFormat>
  <Paragraphs>178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KAMO_teema</vt:lpstr>
      <vt:lpstr>Student Union KAMO</vt:lpstr>
      <vt:lpstr>Student Union KAMO</vt:lpstr>
      <vt:lpstr>Student unions organization – Executive board</vt:lpstr>
      <vt:lpstr>Executive board 2018</vt:lpstr>
      <vt:lpstr>Tutoring</vt:lpstr>
      <vt:lpstr>Co-operation agreement – International tutoring</vt:lpstr>
      <vt:lpstr>Student Buddy training</vt:lpstr>
      <vt:lpstr>Student services</vt:lpstr>
      <vt:lpstr>Student card</vt:lpstr>
      <vt:lpstr>Events</vt:lpstr>
      <vt:lpstr>Events</vt:lpstr>
      <vt:lpstr>Student 1-on-1 storage system</vt:lpstr>
      <vt:lpstr>Instructions for Storage</vt:lpstr>
      <vt:lpstr>If there wasn’t Student Union KAMO…</vt:lpstr>
      <vt:lpstr>Contact information of KAMO</vt:lpstr>
      <vt:lpstr>Contact information of KAMO</vt:lpstr>
    </vt:vector>
  </TitlesOfParts>
  <Company>Kajaanin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Ahoniemi Pasi</dc:creator>
  <cp:lastModifiedBy>Turunen Teemu SHS15S</cp:lastModifiedBy>
  <cp:revision>51</cp:revision>
  <dcterms:created xsi:type="dcterms:W3CDTF">2010-12-01T12:01:35Z</dcterms:created>
  <dcterms:modified xsi:type="dcterms:W3CDTF">2018-02-28T08:01:00Z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0x0101004034CFA319584740856BA9B830B5AB80</vt:lpwstr>
  </property>
  <property fmtid="{D5CDD505-2E9C-101B-9397-08002B2CF9AE}" pid="3" name="_dlc_DocIdItemGuid">
    <vt:lpwstr>bdedbd5b-76c8-4d8a-bc55-c92a1f3b2db5</vt:lpwstr>
  </property>
</Properties>
</file>